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Candal"/>
      <p:regular r:id="rId20"/>
    </p:embeddedFont>
    <p:embeddedFont>
      <p:font typeface="Mulish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ndal-regular.fntdata"/><Relationship Id="rId22" Type="http://schemas.openxmlformats.org/officeDocument/2006/relationships/font" Target="fonts/Mulish-bold.fntdata"/><Relationship Id="rId21" Type="http://schemas.openxmlformats.org/officeDocument/2006/relationships/font" Target="fonts/Mulish-regular.fntdata"/><Relationship Id="rId24" Type="http://schemas.openxmlformats.org/officeDocument/2006/relationships/font" Target="fonts/Mulish-boldItalic.fntdata"/><Relationship Id="rId23" Type="http://schemas.openxmlformats.org/officeDocument/2006/relationships/font" Target="fonts/Mulish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3a4187b69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3a4187b69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c30c1a790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2c30c1a79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c3546d1c8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c3546d1c8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c3546d1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c3546d1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c3546d1c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c3546d1c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be6232f37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be6232f37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3b3a60d2a0_2_17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3b3a60d2a0_2_17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3a4187b69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3a4187b6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3b3a60d2a0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3b3a60d2a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be6232f37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be6232f37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c30c1a790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c30c1a790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b3a60d2a0_2_17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b3a60d2a0_2_17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be6232f37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be6232f37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be6232f37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2be6232f37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c30c1a79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c30c1a79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4.png"/><Relationship Id="rId13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6.png"/><Relationship Id="rId13" Type="http://schemas.openxmlformats.org/officeDocument/2006/relationships/image" Target="../media/image22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.png"/><Relationship Id="rId15" Type="http://schemas.openxmlformats.org/officeDocument/2006/relationships/image" Target="../media/image14.png"/><Relationship Id="rId1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5.png"/><Relationship Id="rId13" Type="http://schemas.openxmlformats.org/officeDocument/2006/relationships/image" Target="../media/image25.png"/><Relationship Id="rId1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14.png"/><Relationship Id="rId14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6.png"/><Relationship Id="rId13" Type="http://schemas.openxmlformats.org/officeDocument/2006/relationships/image" Target="../media/image14.png"/><Relationship Id="rId1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33.png"/><Relationship Id="rId15" Type="http://schemas.openxmlformats.org/officeDocument/2006/relationships/image" Target="../media/image11.png"/><Relationship Id="rId14" Type="http://schemas.openxmlformats.org/officeDocument/2006/relationships/image" Target="../media/image22.png"/><Relationship Id="rId16" Type="http://schemas.openxmlformats.org/officeDocument/2006/relationships/image" Target="../media/image38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3" Type="http://schemas.openxmlformats.org/officeDocument/2006/relationships/image" Target="../media/image13.png"/><Relationship Id="rId1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9.png"/><Relationship Id="rId15" Type="http://schemas.openxmlformats.org/officeDocument/2006/relationships/image" Target="../media/image1.png"/><Relationship Id="rId14" Type="http://schemas.openxmlformats.org/officeDocument/2006/relationships/image" Target="../media/image26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.png"/><Relationship Id="rId13" Type="http://schemas.openxmlformats.org/officeDocument/2006/relationships/image" Target="../media/image9.png"/><Relationship Id="rId1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9" Type="http://schemas.openxmlformats.org/officeDocument/2006/relationships/image" Target="../media/image26.png"/><Relationship Id="rId15" Type="http://schemas.openxmlformats.org/officeDocument/2006/relationships/image" Target="../media/image14.png"/><Relationship Id="rId14" Type="http://schemas.openxmlformats.org/officeDocument/2006/relationships/image" Target="../media/image22.png"/><Relationship Id="rId17" Type="http://schemas.openxmlformats.org/officeDocument/2006/relationships/image" Target="../media/image38.png"/><Relationship Id="rId16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18" Type="http://schemas.openxmlformats.org/officeDocument/2006/relationships/image" Target="../media/image32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5.png"/><Relationship Id="rId13" Type="http://schemas.openxmlformats.org/officeDocument/2006/relationships/image" Target="../media/image32.png"/><Relationship Id="rId1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39.png"/><Relationship Id="rId14" Type="http://schemas.openxmlformats.org/officeDocument/2006/relationships/image" Target="../media/image14.png"/><Relationship Id="rId17" Type="http://schemas.openxmlformats.org/officeDocument/2006/relationships/image" Target="../media/image20.png"/><Relationship Id="rId16" Type="http://schemas.openxmlformats.org/officeDocument/2006/relationships/image" Target="../media/image6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6.png"/><Relationship Id="rId13" Type="http://schemas.openxmlformats.org/officeDocument/2006/relationships/image" Target="../media/image22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.png"/><Relationship Id="rId15" Type="http://schemas.openxmlformats.org/officeDocument/2006/relationships/image" Target="../media/image14.png"/><Relationship Id="rId14" Type="http://schemas.openxmlformats.org/officeDocument/2006/relationships/image" Target="../media/image21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5.png"/><Relationship Id="rId13" Type="http://schemas.openxmlformats.org/officeDocument/2006/relationships/image" Target="../media/image25.png"/><Relationship Id="rId1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23.png"/><Relationship Id="rId14" Type="http://schemas.openxmlformats.org/officeDocument/2006/relationships/image" Target="../media/image19.png"/><Relationship Id="rId17" Type="http://schemas.openxmlformats.org/officeDocument/2006/relationships/image" Target="../media/image14.png"/><Relationship Id="rId16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Layouts/_rels/slideLayout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.png"/><Relationship Id="rId13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6.png"/><Relationship Id="rId15" Type="http://schemas.openxmlformats.org/officeDocument/2006/relationships/image" Target="../media/image20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33.png"/><Relationship Id="rId15" Type="http://schemas.openxmlformats.org/officeDocument/2006/relationships/image" Target="../media/image14.png"/><Relationship Id="rId14" Type="http://schemas.openxmlformats.org/officeDocument/2006/relationships/image" Target="../media/image32.png"/><Relationship Id="rId16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29.png"/><Relationship Id="rId5" Type="http://schemas.openxmlformats.org/officeDocument/2006/relationships/image" Target="../media/image3.png"/><Relationship Id="rId6" Type="http://schemas.openxmlformats.org/officeDocument/2006/relationships/image" Target="../media/image30.png"/><Relationship Id="rId7" Type="http://schemas.openxmlformats.org/officeDocument/2006/relationships/image" Target="../media/image28.png"/><Relationship Id="rId8" Type="http://schemas.openxmlformats.org/officeDocument/2006/relationships/image" Target="../media/image31.png"/></Relationships>
</file>

<file path=ppt/slideLayouts/_rels/slideLayout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4.png"/><Relationship Id="rId1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4.png"/><Relationship Id="rId13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38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5" Type="http://schemas.openxmlformats.org/officeDocument/2006/relationships/image" Target="../media/image32.png"/><Relationship Id="rId14" Type="http://schemas.openxmlformats.org/officeDocument/2006/relationships/image" Target="../media/image21.png"/><Relationship Id="rId16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9.png"/><Relationship Id="rId13" Type="http://schemas.openxmlformats.org/officeDocument/2006/relationships/image" Target="../media/image38.png"/><Relationship Id="rId1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3.png"/><Relationship Id="rId15" Type="http://schemas.openxmlformats.org/officeDocument/2006/relationships/image" Target="../media/image32.png"/><Relationship Id="rId14" Type="http://schemas.openxmlformats.org/officeDocument/2006/relationships/image" Target="../media/image21.png"/><Relationship Id="rId16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0.png"/><Relationship Id="rId13" Type="http://schemas.openxmlformats.org/officeDocument/2006/relationships/image" Target="../media/image25.png"/><Relationship Id="rId1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23.png"/><Relationship Id="rId14" Type="http://schemas.openxmlformats.org/officeDocument/2006/relationships/image" Target="../media/image16.png"/><Relationship Id="rId17" Type="http://schemas.openxmlformats.org/officeDocument/2006/relationships/image" Target="../media/image14.png"/><Relationship Id="rId16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8" Type="http://schemas.openxmlformats.org/officeDocument/2006/relationships/image" Target="../media/image35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Layouts/_rels/slideLayout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30.png"/><Relationship Id="rId8" Type="http://schemas.openxmlformats.org/officeDocument/2006/relationships/image" Target="../media/image45.png"/></Relationships>
</file>

<file path=ppt/slideLayouts/_rels/slideLayout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9.png"/><Relationship Id="rId13" Type="http://schemas.openxmlformats.org/officeDocument/2006/relationships/image" Target="../media/image21.png"/><Relationship Id="rId1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9" Type="http://schemas.openxmlformats.org/officeDocument/2006/relationships/image" Target="../media/image6.png"/><Relationship Id="rId1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6.png"/><Relationship Id="rId13" Type="http://schemas.openxmlformats.org/officeDocument/2006/relationships/image" Target="../media/image22.png"/><Relationship Id="rId1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33.png"/><Relationship Id="rId15" Type="http://schemas.openxmlformats.org/officeDocument/2006/relationships/image" Target="../media/image38.png"/><Relationship Id="rId14" Type="http://schemas.openxmlformats.org/officeDocument/2006/relationships/image" Target="../media/image11.png"/><Relationship Id="rId17" Type="http://schemas.openxmlformats.org/officeDocument/2006/relationships/image" Target="../media/image32.png"/><Relationship Id="rId16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8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.png"/><Relationship Id="rId13" Type="http://schemas.openxmlformats.org/officeDocument/2006/relationships/image" Target="../media/image18.png"/><Relationship Id="rId1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Layouts/_rels/slideLayout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16.png"/><Relationship Id="rId13" Type="http://schemas.openxmlformats.org/officeDocument/2006/relationships/image" Target="../media/image35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20.png"/><Relationship Id="rId7" Type="http://schemas.openxmlformats.org/officeDocument/2006/relationships/image" Target="../media/image6.png"/><Relationship Id="rId8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6.png"/><Relationship Id="rId11" Type="http://schemas.openxmlformats.org/officeDocument/2006/relationships/image" Target="../media/image16.png"/><Relationship Id="rId10" Type="http://schemas.openxmlformats.org/officeDocument/2006/relationships/image" Target="../media/image2.png"/><Relationship Id="rId21" Type="http://schemas.openxmlformats.org/officeDocument/2006/relationships/image" Target="../media/image38.png"/><Relationship Id="rId13" Type="http://schemas.openxmlformats.org/officeDocument/2006/relationships/image" Target="../media/image1.png"/><Relationship Id="rId1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9" Type="http://schemas.openxmlformats.org/officeDocument/2006/relationships/image" Target="../media/image7.png"/><Relationship Id="rId15" Type="http://schemas.openxmlformats.org/officeDocument/2006/relationships/image" Target="../media/image22.png"/><Relationship Id="rId14" Type="http://schemas.openxmlformats.org/officeDocument/2006/relationships/image" Target="../media/image9.png"/><Relationship Id="rId17" Type="http://schemas.openxmlformats.org/officeDocument/2006/relationships/image" Target="../media/image21.png"/><Relationship Id="rId16" Type="http://schemas.openxmlformats.org/officeDocument/2006/relationships/image" Target="../media/image11.png"/><Relationship Id="rId5" Type="http://schemas.openxmlformats.org/officeDocument/2006/relationships/hyperlink" Target="http://bit.ly/2TtBDfr" TargetMode="External"/><Relationship Id="rId19" Type="http://schemas.openxmlformats.org/officeDocument/2006/relationships/image" Target="../media/image14.png"/><Relationship Id="rId6" Type="http://schemas.openxmlformats.org/officeDocument/2006/relationships/image" Target="../media/image3.png"/><Relationship Id="rId18" Type="http://schemas.openxmlformats.org/officeDocument/2006/relationships/image" Target="../media/image32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4.png"/><Relationship Id="rId13" Type="http://schemas.openxmlformats.org/officeDocument/2006/relationships/image" Target="../media/image13.png"/><Relationship Id="rId1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.png"/><Relationship Id="rId15" Type="http://schemas.openxmlformats.org/officeDocument/2006/relationships/image" Target="../media/image14.png"/><Relationship Id="rId14" Type="http://schemas.openxmlformats.org/officeDocument/2006/relationships/image" Target="../media/image32.png"/><Relationship Id="rId16" Type="http://schemas.openxmlformats.org/officeDocument/2006/relationships/image" Target="../media/image46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20.png"/><Relationship Id="rId8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35.png"/><Relationship Id="rId13" Type="http://schemas.openxmlformats.org/officeDocument/2006/relationships/image" Target="../media/image25.png"/><Relationship Id="rId1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23.png"/><Relationship Id="rId14" Type="http://schemas.openxmlformats.org/officeDocument/2006/relationships/image" Target="../media/image19.png"/><Relationship Id="rId17" Type="http://schemas.openxmlformats.org/officeDocument/2006/relationships/image" Target="../media/image14.png"/><Relationship Id="rId16" Type="http://schemas.openxmlformats.org/officeDocument/2006/relationships/image" Target="../media/image3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Layouts/_rels/slideLayout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.png"/><Relationship Id="rId10" Type="http://schemas.openxmlformats.org/officeDocument/2006/relationships/image" Target="../media/image19.png"/><Relationship Id="rId13" Type="http://schemas.openxmlformats.org/officeDocument/2006/relationships/image" Target="../media/image24.png"/><Relationship Id="rId1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15" Type="http://schemas.openxmlformats.org/officeDocument/2006/relationships/image" Target="../media/image13.png"/><Relationship Id="rId1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20.png"/><Relationship Id="rId8" Type="http://schemas.openxmlformats.org/officeDocument/2006/relationships/image" Target="../media/image26.png"/></Relationships>
</file>

<file path=ppt/slideLayouts/_rels/slideLayout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11.png"/><Relationship Id="rId1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3.png"/><Relationship Id="rId15" Type="http://schemas.openxmlformats.org/officeDocument/2006/relationships/image" Target="../media/image25.png"/><Relationship Id="rId1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1.png"/><Relationship Id="rId13" Type="http://schemas.openxmlformats.org/officeDocument/2006/relationships/image" Target="../media/image38.png"/><Relationship Id="rId1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9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3.png"/><Relationship Id="rId8" Type="http://schemas.openxmlformats.org/officeDocument/2006/relationships/image" Target="../media/image3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4215"/>
            <a:ext cx="2394324" cy="1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67325"/>
            <a:ext cx="9165071" cy="15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773" y="1289900"/>
            <a:ext cx="1388200" cy="233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86050" y="794000"/>
            <a:ext cx="1098825" cy="265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45913"/>
            <a:ext cx="2448324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586342"/>
            <a:ext cx="2394326" cy="3491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2394325" y="428825"/>
            <a:ext cx="43554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394325" y="2992300"/>
            <a:ext cx="435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8" name="Google Shape;1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2277" y="1622297"/>
            <a:ext cx="2050349" cy="20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01401" y="3105871"/>
            <a:ext cx="1251226" cy="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1301" y="1809225"/>
            <a:ext cx="1352650" cy="171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38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1"/>
          <p:cNvSpPr txBox="1"/>
          <p:nvPr>
            <p:ph hasCustomPrompt="1" type="title"/>
          </p:nvPr>
        </p:nvSpPr>
        <p:spPr>
          <a:xfrm>
            <a:off x="1227325" y="1531470"/>
            <a:ext cx="6689400" cy="152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1"/>
          <p:cNvSpPr txBox="1"/>
          <p:nvPr>
            <p:ph idx="1" type="body"/>
          </p:nvPr>
        </p:nvSpPr>
        <p:spPr>
          <a:xfrm>
            <a:off x="1227325" y="3123629"/>
            <a:ext cx="6689400" cy="4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8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144" name="Google Shape;14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67" y="2829088"/>
            <a:ext cx="1623300" cy="141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75852" y="3162140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65221" y="3098327"/>
            <a:ext cx="1683919" cy="1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94886" y="2968075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311484" y="154210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05831" y="247113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692362" y="323149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138" y="4228450"/>
            <a:ext cx="9144003" cy="90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8034752" y="39630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408085" y="4126524"/>
            <a:ext cx="445161" cy="15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5138" y="38713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7256" y="178387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2" type="title"/>
          </p:nvPr>
        </p:nvSpPr>
        <p:spPr>
          <a:xfrm>
            <a:off x="1565713" y="1711000"/>
            <a:ext cx="275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1" name="Google Shape;161;p13"/>
          <p:cNvSpPr txBox="1"/>
          <p:nvPr>
            <p:ph idx="1" type="subTitle"/>
          </p:nvPr>
        </p:nvSpPr>
        <p:spPr>
          <a:xfrm>
            <a:off x="1565713" y="2178276"/>
            <a:ext cx="2752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hasCustomPrompt="1" idx="3" type="title"/>
          </p:nvPr>
        </p:nvSpPr>
        <p:spPr>
          <a:xfrm>
            <a:off x="2499128" y="131615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idx="4" type="title"/>
          </p:nvPr>
        </p:nvSpPr>
        <p:spPr>
          <a:xfrm>
            <a:off x="4825768" y="1711000"/>
            <a:ext cx="275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4" name="Google Shape;164;p13"/>
          <p:cNvSpPr txBox="1"/>
          <p:nvPr>
            <p:ph idx="5" type="subTitle"/>
          </p:nvPr>
        </p:nvSpPr>
        <p:spPr>
          <a:xfrm>
            <a:off x="4825762" y="2178276"/>
            <a:ext cx="2752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5" name="Google Shape;165;p13"/>
          <p:cNvSpPr txBox="1"/>
          <p:nvPr>
            <p:ph hasCustomPrompt="1" idx="6" type="title"/>
          </p:nvPr>
        </p:nvSpPr>
        <p:spPr>
          <a:xfrm>
            <a:off x="5759161" y="1316150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idx="7" type="title"/>
          </p:nvPr>
        </p:nvSpPr>
        <p:spPr>
          <a:xfrm>
            <a:off x="1565737" y="3452124"/>
            <a:ext cx="275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7" name="Google Shape;167;p13"/>
          <p:cNvSpPr txBox="1"/>
          <p:nvPr>
            <p:ph idx="8" type="subTitle"/>
          </p:nvPr>
        </p:nvSpPr>
        <p:spPr>
          <a:xfrm>
            <a:off x="1565737" y="3919400"/>
            <a:ext cx="2752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hasCustomPrompt="1" idx="9" type="title"/>
          </p:nvPr>
        </p:nvSpPr>
        <p:spPr>
          <a:xfrm>
            <a:off x="2499138" y="3057275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/>
          <p:nvPr>
            <p:ph idx="13" type="title"/>
          </p:nvPr>
        </p:nvSpPr>
        <p:spPr>
          <a:xfrm>
            <a:off x="4825792" y="3452124"/>
            <a:ext cx="2752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70" name="Google Shape;170;p13"/>
          <p:cNvSpPr txBox="1"/>
          <p:nvPr>
            <p:ph idx="14" type="subTitle"/>
          </p:nvPr>
        </p:nvSpPr>
        <p:spPr>
          <a:xfrm>
            <a:off x="4825786" y="3919400"/>
            <a:ext cx="2752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3"/>
          <p:cNvSpPr txBox="1"/>
          <p:nvPr>
            <p:ph hasCustomPrompt="1" idx="15" type="title"/>
          </p:nvPr>
        </p:nvSpPr>
        <p:spPr>
          <a:xfrm>
            <a:off x="5759171" y="3057275"/>
            <a:ext cx="8856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pic>
        <p:nvPicPr>
          <p:cNvPr id="172" name="Google Shape;1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44" y="3052462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293" y="137302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03824"/>
            <a:ext cx="2051035" cy="11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5118" y="3081375"/>
            <a:ext cx="1728883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42675" y="2949850"/>
            <a:ext cx="1352650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2774" y="4246496"/>
            <a:ext cx="1251226" cy="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1190" y="245761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1312" y="-96962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57375" y="1995888"/>
            <a:ext cx="1098825" cy="265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341706"/>
            <a:ext cx="2051023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4111" y="4861037"/>
            <a:ext cx="448639" cy="23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9025" y="4861027"/>
            <a:ext cx="349788" cy="25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>
            <p:ph type="title"/>
          </p:nvPr>
        </p:nvSpPr>
        <p:spPr>
          <a:xfrm>
            <a:off x="2035300" y="2856100"/>
            <a:ext cx="507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1" type="subTitle"/>
          </p:nvPr>
        </p:nvSpPr>
        <p:spPr>
          <a:xfrm>
            <a:off x="2035300" y="1714700"/>
            <a:ext cx="5073300" cy="114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pic>
        <p:nvPicPr>
          <p:cNvPr id="189" name="Google Shape;18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" y="1681593"/>
            <a:ext cx="1957725" cy="26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905" y="2462227"/>
            <a:ext cx="1317216" cy="15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54670" y="2458063"/>
            <a:ext cx="1789333" cy="20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4275876"/>
            <a:ext cx="9144003" cy="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59853" y="3863789"/>
            <a:ext cx="1484150" cy="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225544">
            <a:off x="7271406" y="4154583"/>
            <a:ext cx="445422" cy="15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" y="4019173"/>
            <a:ext cx="3319271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" y="3810125"/>
            <a:ext cx="1449025" cy="1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197968" y="12510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84170" y="3146363"/>
            <a:ext cx="589139" cy="9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555741" y="388610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8514587" y="4140160"/>
            <a:ext cx="388903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39258" y="4664400"/>
            <a:ext cx="626014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58872" y="4711825"/>
            <a:ext cx="243940" cy="1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8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 txBox="1"/>
          <p:nvPr>
            <p:ph type="title"/>
          </p:nvPr>
        </p:nvSpPr>
        <p:spPr>
          <a:xfrm>
            <a:off x="2217938" y="1888638"/>
            <a:ext cx="4728900" cy="19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6" name="Google Shape;206;p15"/>
          <p:cNvSpPr txBox="1"/>
          <p:nvPr>
            <p:ph idx="1" type="subTitle"/>
          </p:nvPr>
        </p:nvSpPr>
        <p:spPr>
          <a:xfrm>
            <a:off x="2217938" y="3946463"/>
            <a:ext cx="47289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15"/>
          <p:cNvSpPr txBox="1"/>
          <p:nvPr>
            <p:ph hasCustomPrompt="1" idx="2" type="title"/>
          </p:nvPr>
        </p:nvSpPr>
        <p:spPr>
          <a:xfrm>
            <a:off x="2193016" y="752432"/>
            <a:ext cx="1717200" cy="11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08" name="Google Shape;2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073" y="2855376"/>
            <a:ext cx="1587606" cy="157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62167" y="3458525"/>
            <a:ext cx="1779758" cy="10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112199" y="2576215"/>
            <a:ext cx="824900" cy="199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8302" y="4387575"/>
            <a:ext cx="9170227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5616" y="3000117"/>
            <a:ext cx="1047372" cy="13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3206" y="4004123"/>
            <a:ext cx="968837" cy="6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483731" y="2100975"/>
            <a:ext cx="358300" cy="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69906" y="1968625"/>
            <a:ext cx="778775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797576" y="4739323"/>
            <a:ext cx="425599" cy="218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235801" y="4610400"/>
            <a:ext cx="1035594" cy="45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1282569" y="4727925"/>
            <a:ext cx="392250" cy="2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747756" y="3940673"/>
            <a:ext cx="2448324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6747605" y="4388237"/>
            <a:ext cx="2394326" cy="34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7362177" y="4697251"/>
            <a:ext cx="1779749" cy="45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13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6"/>
          <p:cNvSpPr txBox="1"/>
          <p:nvPr>
            <p:ph type="title"/>
          </p:nvPr>
        </p:nvSpPr>
        <p:spPr>
          <a:xfrm>
            <a:off x="2221900" y="1976138"/>
            <a:ext cx="4693800" cy="18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5" name="Google Shape;225;p16"/>
          <p:cNvSpPr txBox="1"/>
          <p:nvPr>
            <p:ph idx="1" type="subTitle"/>
          </p:nvPr>
        </p:nvSpPr>
        <p:spPr>
          <a:xfrm>
            <a:off x="2221900" y="3956325"/>
            <a:ext cx="46938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6" name="Google Shape;226;p16"/>
          <p:cNvSpPr txBox="1"/>
          <p:nvPr>
            <p:ph hasCustomPrompt="1" idx="2" type="title"/>
          </p:nvPr>
        </p:nvSpPr>
        <p:spPr>
          <a:xfrm>
            <a:off x="5198500" y="742584"/>
            <a:ext cx="1717200" cy="11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27" name="Google Shape;22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785" y="3339250"/>
            <a:ext cx="1387513" cy="1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6101" y="3466940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51864" y="3615825"/>
            <a:ext cx="1387526" cy="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85135" y="3272875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284133" y="160102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80043" y="2860350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323760" y="141204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026561" y="178374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-4613" y="4533250"/>
            <a:ext cx="914400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8025001" y="42678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-4613" y="41761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91281" y="53951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22375" y="178375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1579228" y="117863"/>
            <a:ext cx="1133150" cy="55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9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8968" y="3928823"/>
            <a:ext cx="843030" cy="8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516428" y="1972637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77886" y="141525"/>
            <a:ext cx="560252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992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00" y="3997831"/>
            <a:ext cx="1284626" cy="74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993" y="4280605"/>
            <a:ext cx="1057657" cy="74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21787" y="-872500"/>
            <a:ext cx="1352649" cy="13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93914" y="2463350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7048" y="3274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-236487" y="1441682"/>
            <a:ext cx="946150" cy="4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47676" y="3184761"/>
            <a:ext cx="623850" cy="1505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8084325" y="4519857"/>
            <a:ext cx="1052823" cy="325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6336948" y="4830602"/>
            <a:ext cx="349788" cy="2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8269032" y="58574"/>
            <a:ext cx="946131" cy="6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8" name="Google Shape;258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0" y="4546974"/>
            <a:ext cx="2382299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460875" y="4779189"/>
            <a:ext cx="824899" cy="361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 txBox="1"/>
          <p:nvPr>
            <p:ph type="title"/>
          </p:nvPr>
        </p:nvSpPr>
        <p:spPr>
          <a:xfrm>
            <a:off x="2462550" y="1568750"/>
            <a:ext cx="4218900" cy="11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18"/>
          <p:cNvSpPr txBox="1"/>
          <p:nvPr>
            <p:ph idx="1" type="subTitle"/>
          </p:nvPr>
        </p:nvSpPr>
        <p:spPr>
          <a:xfrm>
            <a:off x="2462500" y="2556857"/>
            <a:ext cx="42189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64" name="Google Shape;2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6275" y="1681593"/>
            <a:ext cx="1957725" cy="269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881" y="2462227"/>
            <a:ext cx="1317216" cy="15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58063"/>
            <a:ext cx="1789333" cy="20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75876"/>
            <a:ext cx="9144003" cy="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63789"/>
            <a:ext cx="1484150" cy="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25544">
            <a:off x="1427175" y="4154583"/>
            <a:ext cx="445422" cy="15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4729" y="4019173"/>
            <a:ext cx="3319271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94971" y="3810125"/>
            <a:ext cx="1449025" cy="1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83409" y="3301665"/>
            <a:ext cx="843832" cy="8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91072" y="388610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40513" y="4140160"/>
            <a:ext cx="388903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2178730" y="4664400"/>
            <a:ext cx="626014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2941190" y="4711825"/>
            <a:ext cx="243940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970693" y="3146363"/>
            <a:ext cx="589139" cy="9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22165" y="12510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415593" y="331925"/>
            <a:ext cx="724589" cy="41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9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 txBox="1"/>
          <p:nvPr>
            <p:ph type="title"/>
          </p:nvPr>
        </p:nvSpPr>
        <p:spPr>
          <a:xfrm>
            <a:off x="722375" y="1661575"/>
            <a:ext cx="4475100" cy="10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19"/>
          <p:cNvSpPr txBox="1"/>
          <p:nvPr>
            <p:ph idx="1" type="subTitle"/>
          </p:nvPr>
        </p:nvSpPr>
        <p:spPr>
          <a:xfrm>
            <a:off x="722375" y="2606525"/>
            <a:ext cx="44751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84" name="Google Shape;2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677" y="218512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31" y="1077175"/>
            <a:ext cx="560252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992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992" y="3603824"/>
            <a:ext cx="2051035" cy="11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3126" y="3081375"/>
            <a:ext cx="1728883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25019" y="3309850"/>
            <a:ext cx="1068323" cy="13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90782" y="4246496"/>
            <a:ext cx="1251226" cy="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421623" y="128756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32133" y="292920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55399" y="2986562"/>
            <a:ext cx="688285" cy="166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992" y="4341706"/>
            <a:ext cx="2051023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32119" y="4861037"/>
            <a:ext cx="448639" cy="23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87033" y="4861027"/>
            <a:ext cx="349788" cy="25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0"/>
          <p:cNvSpPr txBox="1"/>
          <p:nvPr>
            <p:ph type="title"/>
          </p:nvPr>
        </p:nvSpPr>
        <p:spPr>
          <a:xfrm>
            <a:off x="1238263" y="1538549"/>
            <a:ext cx="29913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20"/>
          <p:cNvSpPr txBox="1"/>
          <p:nvPr>
            <p:ph idx="1" type="subTitle"/>
          </p:nvPr>
        </p:nvSpPr>
        <p:spPr>
          <a:xfrm>
            <a:off x="1238263" y="2466449"/>
            <a:ext cx="29913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01" name="Google Shape;30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2245425"/>
            <a:ext cx="1547876" cy="21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900" y="2638738"/>
            <a:ext cx="1172375" cy="140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54670" y="2458063"/>
            <a:ext cx="1789333" cy="20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4275876"/>
            <a:ext cx="9144003" cy="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659853" y="3863789"/>
            <a:ext cx="1484150" cy="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225544">
            <a:off x="7271406" y="4154583"/>
            <a:ext cx="445422" cy="15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" y="4019173"/>
            <a:ext cx="3319271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" y="3810125"/>
            <a:ext cx="1449025" cy="1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09146" y="28350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27178" y="3247639"/>
            <a:ext cx="524357" cy="81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555741" y="388610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851461" y="148350"/>
            <a:ext cx="1005134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8514587" y="4140160"/>
            <a:ext cx="388903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8388162" y="10680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339258" y="4664400"/>
            <a:ext cx="626014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58872" y="4711825"/>
            <a:ext cx="243940" cy="1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9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type="title"/>
          </p:nvPr>
        </p:nvSpPr>
        <p:spPr>
          <a:xfrm>
            <a:off x="1636825" y="2221238"/>
            <a:ext cx="5870400" cy="11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636825" y="3496788"/>
            <a:ext cx="5870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713325" y="1202108"/>
            <a:ext cx="1717200" cy="117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119278" y="2138062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992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90976" y="3603824"/>
            <a:ext cx="2051035" cy="11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991" y="3081375"/>
            <a:ext cx="1728883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6677" y="3309850"/>
            <a:ext cx="1068323" cy="135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990" y="4246496"/>
            <a:ext cx="1251226" cy="8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76951" y="245761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318874" y="138263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121128" y="2805046"/>
            <a:ext cx="763501" cy="184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090987" y="4341706"/>
            <a:ext cx="2051023" cy="6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1559260" y="4861037"/>
            <a:ext cx="448639" cy="23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603198" y="4861027"/>
            <a:ext cx="349788" cy="25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7836361" y="672275"/>
            <a:ext cx="560252" cy="3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31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1"/>
          <p:cNvSpPr txBox="1"/>
          <p:nvPr>
            <p:ph type="title"/>
          </p:nvPr>
        </p:nvSpPr>
        <p:spPr>
          <a:xfrm>
            <a:off x="4868688" y="1538549"/>
            <a:ext cx="29901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21"/>
          <p:cNvSpPr txBox="1"/>
          <p:nvPr>
            <p:ph idx="1" type="subTitle"/>
          </p:nvPr>
        </p:nvSpPr>
        <p:spPr>
          <a:xfrm>
            <a:off x="4868688" y="2466451"/>
            <a:ext cx="29901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21" name="Google Shape;3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" y="3454000"/>
            <a:ext cx="1787548" cy="103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63" y="2576215"/>
            <a:ext cx="824900" cy="199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" y="4461677"/>
            <a:ext cx="9143997" cy="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6238" y="2594622"/>
            <a:ext cx="1932499" cy="19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4002" y="3036727"/>
            <a:ext cx="1048850" cy="132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69430" y="3972640"/>
            <a:ext cx="1179307" cy="83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9364" y="2092425"/>
            <a:ext cx="503100" cy="18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9419" y="3996583"/>
            <a:ext cx="2448324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1" y="4444147"/>
            <a:ext cx="2394326" cy="34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35" y="4862447"/>
            <a:ext cx="227139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845981" y="4756400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4538" y="4642397"/>
            <a:ext cx="1048849" cy="4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471843" y="4727925"/>
            <a:ext cx="392250" cy="2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24273" y="-104826"/>
            <a:ext cx="1482611" cy="72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/>
          <p:nvPr>
            <p:ph type="title"/>
          </p:nvPr>
        </p:nvSpPr>
        <p:spPr>
          <a:xfrm>
            <a:off x="2250250" y="1538550"/>
            <a:ext cx="2990100" cy="10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22"/>
          <p:cNvSpPr txBox="1"/>
          <p:nvPr>
            <p:ph idx="1" type="subTitle"/>
          </p:nvPr>
        </p:nvSpPr>
        <p:spPr>
          <a:xfrm>
            <a:off x="2250250" y="2476325"/>
            <a:ext cx="29901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39" name="Google Shape;3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568" y="33192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790" y="2908825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092975" y="3469201"/>
            <a:ext cx="2051035" cy="11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" y="3597675"/>
            <a:ext cx="1679806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77177" y="2879488"/>
            <a:ext cx="2051025" cy="161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645214"/>
            <a:ext cx="9144003" cy="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6166" y="3928013"/>
            <a:ext cx="1267831" cy="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82558" y="137313"/>
            <a:ext cx="1005134" cy="5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6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78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3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23"/>
          <p:cNvSpPr txBox="1"/>
          <p:nvPr>
            <p:ph idx="2" type="title"/>
          </p:nvPr>
        </p:nvSpPr>
        <p:spPr>
          <a:xfrm>
            <a:off x="1515038" y="3165925"/>
            <a:ext cx="26565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1" name="Google Shape;351;p23"/>
          <p:cNvSpPr txBox="1"/>
          <p:nvPr>
            <p:ph idx="1" type="subTitle"/>
          </p:nvPr>
        </p:nvSpPr>
        <p:spPr>
          <a:xfrm>
            <a:off x="1514985" y="3513675"/>
            <a:ext cx="26565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52" name="Google Shape;352;p23"/>
          <p:cNvSpPr txBox="1"/>
          <p:nvPr>
            <p:ph idx="3" type="title"/>
          </p:nvPr>
        </p:nvSpPr>
        <p:spPr>
          <a:xfrm>
            <a:off x="4972515" y="3165925"/>
            <a:ext cx="26565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53" name="Google Shape;353;p23"/>
          <p:cNvSpPr txBox="1"/>
          <p:nvPr>
            <p:ph idx="4" type="subTitle"/>
          </p:nvPr>
        </p:nvSpPr>
        <p:spPr>
          <a:xfrm>
            <a:off x="4972457" y="3513675"/>
            <a:ext cx="26565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9" y="2829088"/>
            <a:ext cx="1623300" cy="141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67736" y="3162140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457105" y="3098327"/>
            <a:ext cx="1683919" cy="1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386770" y="2968075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303368" y="154210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297715" y="247113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963221" y="-113076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-2978" y="4228450"/>
            <a:ext cx="9144003" cy="90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8026636" y="39630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-2978" y="38713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29140" y="178387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6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611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4"/>
          <p:cNvSpPr txBox="1"/>
          <p:nvPr>
            <p:ph type="title"/>
          </p:nvPr>
        </p:nvSpPr>
        <p:spPr>
          <a:xfrm>
            <a:off x="988374" y="1269100"/>
            <a:ext cx="31452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68" name="Google Shape;368;p24"/>
          <p:cNvSpPr txBox="1"/>
          <p:nvPr>
            <p:ph idx="1" type="subTitle"/>
          </p:nvPr>
        </p:nvSpPr>
        <p:spPr>
          <a:xfrm>
            <a:off x="988299" y="2205200"/>
            <a:ext cx="31452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69" name="Google Shape;369;p24"/>
          <p:cNvSpPr txBox="1"/>
          <p:nvPr>
            <p:ph idx="2" type="title"/>
          </p:nvPr>
        </p:nvSpPr>
        <p:spPr>
          <a:xfrm>
            <a:off x="4934901" y="1269100"/>
            <a:ext cx="3220800" cy="10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70" name="Google Shape;370;p24"/>
          <p:cNvSpPr txBox="1"/>
          <p:nvPr>
            <p:ph idx="3" type="subTitle"/>
          </p:nvPr>
        </p:nvSpPr>
        <p:spPr>
          <a:xfrm>
            <a:off x="4934824" y="2205200"/>
            <a:ext cx="32208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371" name="Google Shape;3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5173" y="3031075"/>
            <a:ext cx="1391401" cy="1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371" y="3162140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02" y="3348350"/>
            <a:ext cx="1335500" cy="9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7054" y="2968075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58" y="121367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2705" y="230831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8777" y="327138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611" y="4228450"/>
            <a:ext cx="9144003" cy="90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599" y="39630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91284" y="4126524"/>
            <a:ext cx="445161" cy="15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36337" y="38713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109767" y="221925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6_1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8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14357" y="3747773"/>
            <a:ext cx="1447581" cy="83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460951" y="3284026"/>
            <a:ext cx="561551" cy="13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8" y="4461677"/>
            <a:ext cx="9143997" cy="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51" y="3278084"/>
            <a:ext cx="1224176" cy="12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57" y="4066797"/>
            <a:ext cx="968837" cy="6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486461" y="2100975"/>
            <a:ext cx="358300" cy="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167980" y="132763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158536" y="135020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532105" y="4145150"/>
            <a:ext cx="1666699" cy="51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532005" y="4449828"/>
            <a:ext cx="1629937" cy="23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6873266" y="4575571"/>
            <a:ext cx="227139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4800311" y="4756400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5318336" y="4604000"/>
            <a:ext cx="1224175" cy="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1285299" y="4727925"/>
            <a:ext cx="392250" cy="28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5"/>
          <p:cNvSpPr txBox="1"/>
          <p:nvPr>
            <p:ph idx="1" type="subTitle"/>
          </p:nvPr>
        </p:nvSpPr>
        <p:spPr>
          <a:xfrm>
            <a:off x="722375" y="1187600"/>
            <a:ext cx="36945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0" name="Google Shape;400;p25"/>
          <p:cNvSpPr txBox="1"/>
          <p:nvPr>
            <p:ph idx="2" type="subTitle"/>
          </p:nvPr>
        </p:nvSpPr>
        <p:spPr>
          <a:xfrm>
            <a:off x="4727150" y="1187600"/>
            <a:ext cx="36945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7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6"/>
          <p:cNvSpPr txBox="1"/>
          <p:nvPr>
            <p:ph idx="2" type="title"/>
          </p:nvPr>
        </p:nvSpPr>
        <p:spPr>
          <a:xfrm>
            <a:off x="722375" y="273862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5" name="Google Shape;405;p26"/>
          <p:cNvSpPr txBox="1"/>
          <p:nvPr>
            <p:ph idx="1" type="subTitle"/>
          </p:nvPr>
        </p:nvSpPr>
        <p:spPr>
          <a:xfrm>
            <a:off x="722325" y="3086377"/>
            <a:ext cx="24927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3" type="title"/>
          </p:nvPr>
        </p:nvSpPr>
        <p:spPr>
          <a:xfrm>
            <a:off x="3325698" y="273862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7" name="Google Shape;407;p26"/>
          <p:cNvSpPr txBox="1"/>
          <p:nvPr>
            <p:ph idx="4" type="subTitle"/>
          </p:nvPr>
        </p:nvSpPr>
        <p:spPr>
          <a:xfrm>
            <a:off x="3325638" y="3086377"/>
            <a:ext cx="24927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08" name="Google Shape;408;p26"/>
          <p:cNvSpPr txBox="1"/>
          <p:nvPr>
            <p:ph idx="5" type="title"/>
          </p:nvPr>
        </p:nvSpPr>
        <p:spPr>
          <a:xfrm>
            <a:off x="5929022" y="273862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09" name="Google Shape;409;p26"/>
          <p:cNvSpPr txBox="1"/>
          <p:nvPr>
            <p:ph idx="6" type="subTitle"/>
          </p:nvPr>
        </p:nvSpPr>
        <p:spPr>
          <a:xfrm>
            <a:off x="5928952" y="3086377"/>
            <a:ext cx="24927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10" name="Google Shape;4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70" y="3747773"/>
            <a:ext cx="1447581" cy="839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66" y="3284026"/>
            <a:ext cx="561551" cy="135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3" y="4461677"/>
            <a:ext cx="9143997" cy="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7841" y="3278084"/>
            <a:ext cx="1224176" cy="121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3174" y="4066797"/>
            <a:ext cx="968837" cy="6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907" y="2100975"/>
            <a:ext cx="358300" cy="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74517" y="132763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67382" y="-112380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6136" y="4145150"/>
            <a:ext cx="1666699" cy="515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9274" y="4449828"/>
            <a:ext cx="1629937" cy="23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11" y="4575571"/>
            <a:ext cx="227139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849257" y="4756400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610157" y="4604000"/>
            <a:ext cx="1224175" cy="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75120" y="4727925"/>
            <a:ext cx="392250" cy="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_2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27"/>
          <p:cNvSpPr txBox="1"/>
          <p:nvPr>
            <p:ph idx="2" type="title"/>
          </p:nvPr>
        </p:nvSpPr>
        <p:spPr>
          <a:xfrm>
            <a:off x="3032378" y="1351850"/>
            <a:ext cx="38640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28" name="Google Shape;428;p27"/>
          <p:cNvSpPr txBox="1"/>
          <p:nvPr>
            <p:ph idx="1" type="subTitle"/>
          </p:nvPr>
        </p:nvSpPr>
        <p:spPr>
          <a:xfrm>
            <a:off x="3032300" y="1699601"/>
            <a:ext cx="38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29" name="Google Shape;429;p27"/>
          <p:cNvSpPr txBox="1"/>
          <p:nvPr>
            <p:ph idx="3" type="title"/>
          </p:nvPr>
        </p:nvSpPr>
        <p:spPr>
          <a:xfrm>
            <a:off x="3032414" y="2433825"/>
            <a:ext cx="38640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0" name="Google Shape;430;p27"/>
          <p:cNvSpPr txBox="1"/>
          <p:nvPr>
            <p:ph idx="4" type="subTitle"/>
          </p:nvPr>
        </p:nvSpPr>
        <p:spPr>
          <a:xfrm>
            <a:off x="3032339" y="2781575"/>
            <a:ext cx="38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1" name="Google Shape;431;p27"/>
          <p:cNvSpPr txBox="1"/>
          <p:nvPr>
            <p:ph idx="5" type="title"/>
          </p:nvPr>
        </p:nvSpPr>
        <p:spPr>
          <a:xfrm>
            <a:off x="3032469" y="3515799"/>
            <a:ext cx="38640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32" name="Google Shape;432;p27"/>
          <p:cNvSpPr txBox="1"/>
          <p:nvPr>
            <p:ph idx="6" type="subTitle"/>
          </p:nvPr>
        </p:nvSpPr>
        <p:spPr>
          <a:xfrm>
            <a:off x="3032378" y="3863550"/>
            <a:ext cx="38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33" name="Google Shape;43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050" y="2602502"/>
            <a:ext cx="1517950" cy="20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0881" y="2778160"/>
            <a:ext cx="1317216" cy="158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249425"/>
            <a:ext cx="1374502" cy="15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591749"/>
            <a:ext cx="914400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79722"/>
            <a:ext cx="1484150" cy="4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25544">
            <a:off x="1427175" y="4470516"/>
            <a:ext cx="445422" cy="15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3216" y="4429977"/>
            <a:ext cx="2170785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15393" y="12435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520140" y="118986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960018" y="3644263"/>
            <a:ext cx="589139" cy="9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080397" y="438400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52694" y="171437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40513" y="4456093"/>
            <a:ext cx="388903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68190" y="14830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1146693" y="4824758"/>
            <a:ext cx="626014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1909153" y="4872183"/>
            <a:ext cx="243940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94971" y="3831083"/>
            <a:ext cx="1449025" cy="1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_1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8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3" name="Google Shape;453;p28"/>
          <p:cNvSpPr txBox="1"/>
          <p:nvPr>
            <p:ph idx="2" type="title"/>
          </p:nvPr>
        </p:nvSpPr>
        <p:spPr>
          <a:xfrm>
            <a:off x="1794213" y="162752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4" name="Google Shape;454;p28"/>
          <p:cNvSpPr txBox="1"/>
          <p:nvPr>
            <p:ph idx="1" type="subTitle"/>
          </p:nvPr>
        </p:nvSpPr>
        <p:spPr>
          <a:xfrm>
            <a:off x="1794213" y="1975275"/>
            <a:ext cx="249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5" name="Google Shape;455;p28"/>
          <p:cNvSpPr txBox="1"/>
          <p:nvPr>
            <p:ph idx="3" type="title"/>
          </p:nvPr>
        </p:nvSpPr>
        <p:spPr>
          <a:xfrm>
            <a:off x="5625036" y="162752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6" name="Google Shape;456;p28"/>
          <p:cNvSpPr txBox="1"/>
          <p:nvPr>
            <p:ph idx="4" type="subTitle"/>
          </p:nvPr>
        </p:nvSpPr>
        <p:spPr>
          <a:xfrm>
            <a:off x="5625034" y="1975275"/>
            <a:ext cx="249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7" name="Google Shape;457;p28"/>
          <p:cNvSpPr txBox="1"/>
          <p:nvPr>
            <p:ph idx="5" type="title"/>
          </p:nvPr>
        </p:nvSpPr>
        <p:spPr>
          <a:xfrm>
            <a:off x="1794213" y="3107250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58" name="Google Shape;458;p28"/>
          <p:cNvSpPr txBox="1"/>
          <p:nvPr>
            <p:ph idx="6" type="subTitle"/>
          </p:nvPr>
        </p:nvSpPr>
        <p:spPr>
          <a:xfrm>
            <a:off x="1794213" y="3454999"/>
            <a:ext cx="249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9" name="Google Shape;459;p28"/>
          <p:cNvSpPr txBox="1"/>
          <p:nvPr>
            <p:ph idx="7" type="title"/>
          </p:nvPr>
        </p:nvSpPr>
        <p:spPr>
          <a:xfrm>
            <a:off x="5625036" y="3107250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60" name="Google Shape;460;p28"/>
          <p:cNvSpPr txBox="1"/>
          <p:nvPr>
            <p:ph idx="8" type="subTitle"/>
          </p:nvPr>
        </p:nvSpPr>
        <p:spPr>
          <a:xfrm>
            <a:off x="5625034" y="3454999"/>
            <a:ext cx="2492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61" name="Google Shape;4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57446" y="11597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0269" y="207886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014225" y="93813"/>
            <a:ext cx="946126" cy="459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3684502"/>
            <a:ext cx="1679800" cy="974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463822" y="3597675"/>
            <a:ext cx="1679806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52404" y="3161206"/>
            <a:ext cx="1267825" cy="130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" y="4645214"/>
            <a:ext cx="9144003" cy="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" y="3928013"/>
            <a:ext cx="1267831" cy="7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8421575" y="2460671"/>
            <a:ext cx="832475" cy="32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9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29"/>
          <p:cNvSpPr txBox="1"/>
          <p:nvPr>
            <p:ph idx="2" type="title"/>
          </p:nvPr>
        </p:nvSpPr>
        <p:spPr>
          <a:xfrm>
            <a:off x="722375" y="171887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4" name="Google Shape;474;p29"/>
          <p:cNvSpPr txBox="1"/>
          <p:nvPr>
            <p:ph idx="1" type="subTitle"/>
          </p:nvPr>
        </p:nvSpPr>
        <p:spPr>
          <a:xfrm>
            <a:off x="722375" y="2066620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5" name="Google Shape;475;p29"/>
          <p:cNvSpPr txBox="1"/>
          <p:nvPr>
            <p:ph idx="3" type="title"/>
          </p:nvPr>
        </p:nvSpPr>
        <p:spPr>
          <a:xfrm>
            <a:off x="3325698" y="171887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6" name="Google Shape;476;p29"/>
          <p:cNvSpPr txBox="1"/>
          <p:nvPr>
            <p:ph idx="4" type="subTitle"/>
          </p:nvPr>
        </p:nvSpPr>
        <p:spPr>
          <a:xfrm>
            <a:off x="3325691" y="2066620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7" name="Google Shape;477;p29"/>
          <p:cNvSpPr txBox="1"/>
          <p:nvPr>
            <p:ph idx="5" type="title"/>
          </p:nvPr>
        </p:nvSpPr>
        <p:spPr>
          <a:xfrm>
            <a:off x="5929022" y="1718875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78" name="Google Shape;478;p29"/>
          <p:cNvSpPr txBox="1"/>
          <p:nvPr>
            <p:ph idx="6" type="subTitle"/>
          </p:nvPr>
        </p:nvSpPr>
        <p:spPr>
          <a:xfrm>
            <a:off x="5929006" y="2066620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79" name="Google Shape;479;p29"/>
          <p:cNvSpPr txBox="1"/>
          <p:nvPr>
            <p:ph idx="7" type="title"/>
          </p:nvPr>
        </p:nvSpPr>
        <p:spPr>
          <a:xfrm>
            <a:off x="722375" y="3348450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0" name="Google Shape;480;p29"/>
          <p:cNvSpPr txBox="1"/>
          <p:nvPr>
            <p:ph idx="8" type="subTitle"/>
          </p:nvPr>
        </p:nvSpPr>
        <p:spPr>
          <a:xfrm>
            <a:off x="722375" y="3696195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1" name="Google Shape;481;p29"/>
          <p:cNvSpPr txBox="1"/>
          <p:nvPr>
            <p:ph idx="9" type="title"/>
          </p:nvPr>
        </p:nvSpPr>
        <p:spPr>
          <a:xfrm>
            <a:off x="3325698" y="3348450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2" name="Google Shape;482;p29"/>
          <p:cNvSpPr txBox="1"/>
          <p:nvPr>
            <p:ph idx="13" type="subTitle"/>
          </p:nvPr>
        </p:nvSpPr>
        <p:spPr>
          <a:xfrm>
            <a:off x="3325691" y="3696195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3" name="Google Shape;483;p29"/>
          <p:cNvSpPr txBox="1"/>
          <p:nvPr>
            <p:ph idx="14" type="title"/>
          </p:nvPr>
        </p:nvSpPr>
        <p:spPr>
          <a:xfrm>
            <a:off x="5929022" y="3348450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484" name="Google Shape;484;p29"/>
          <p:cNvSpPr txBox="1"/>
          <p:nvPr>
            <p:ph idx="15" type="subTitle"/>
          </p:nvPr>
        </p:nvSpPr>
        <p:spPr>
          <a:xfrm>
            <a:off x="5929006" y="3696195"/>
            <a:ext cx="24927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85" name="Google Shape;4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250" y="3730673"/>
            <a:ext cx="1047750" cy="10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93" y="1435937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025559"/>
            <a:ext cx="1263951" cy="73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86024" y="3438916"/>
            <a:ext cx="975280" cy="123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41848" y="4373815"/>
            <a:ext cx="902153" cy="6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8540" y="13551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62200" y="-11515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8775" y="2822022"/>
            <a:ext cx="788065" cy="190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4409725"/>
            <a:ext cx="1584315" cy="48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134111" y="4861037"/>
            <a:ext cx="448639" cy="230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189025" y="4861027"/>
            <a:ext cx="349788" cy="25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072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0"/>
          <p:cNvSpPr txBox="1"/>
          <p:nvPr>
            <p:ph idx="1" type="subTitle"/>
          </p:nvPr>
        </p:nvSpPr>
        <p:spPr>
          <a:xfrm>
            <a:off x="2574150" y="1343268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0" name="Google Shape;500;p30"/>
          <p:cNvSpPr txBox="1"/>
          <p:nvPr>
            <p:ph hasCustomPrompt="1" type="title"/>
          </p:nvPr>
        </p:nvSpPr>
        <p:spPr>
          <a:xfrm>
            <a:off x="2574375" y="792925"/>
            <a:ext cx="39957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1" name="Google Shape;501;p30"/>
          <p:cNvSpPr txBox="1"/>
          <p:nvPr>
            <p:ph idx="2" type="subTitle"/>
          </p:nvPr>
        </p:nvSpPr>
        <p:spPr>
          <a:xfrm>
            <a:off x="2574150" y="2667068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2" name="Google Shape;502;p30"/>
          <p:cNvSpPr txBox="1"/>
          <p:nvPr>
            <p:ph hasCustomPrompt="1" idx="3" type="title"/>
          </p:nvPr>
        </p:nvSpPr>
        <p:spPr>
          <a:xfrm>
            <a:off x="2574375" y="2116775"/>
            <a:ext cx="39957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3" name="Google Shape;503;p30"/>
          <p:cNvSpPr txBox="1"/>
          <p:nvPr>
            <p:ph idx="4" type="subTitle"/>
          </p:nvPr>
        </p:nvSpPr>
        <p:spPr>
          <a:xfrm>
            <a:off x="2574150" y="3990868"/>
            <a:ext cx="3995700" cy="3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4" name="Google Shape;504;p30"/>
          <p:cNvSpPr txBox="1"/>
          <p:nvPr>
            <p:ph hasCustomPrompt="1" idx="5" type="title"/>
          </p:nvPr>
        </p:nvSpPr>
        <p:spPr>
          <a:xfrm>
            <a:off x="2574375" y="3440575"/>
            <a:ext cx="39957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505" name="Google Shape;5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015475" y="3257449"/>
            <a:ext cx="2126450" cy="123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2199" y="2576215"/>
            <a:ext cx="824900" cy="199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072" y="4461677"/>
            <a:ext cx="9143997" cy="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076" y="2593242"/>
            <a:ext cx="1932499" cy="191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3802" y="2750517"/>
            <a:ext cx="1274902" cy="1614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2076" y="3972640"/>
            <a:ext cx="1179307" cy="83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338923" y="2100975"/>
            <a:ext cx="503100" cy="18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617069" y="2066325"/>
            <a:ext cx="778775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08177" y="9496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1143256" y="6739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6747756" y="3996583"/>
            <a:ext cx="2448324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747605" y="4444147"/>
            <a:ext cx="2394326" cy="34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6870536" y="4862447"/>
            <a:ext cx="2271390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4797581" y="4756400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5315606" y="4604000"/>
            <a:ext cx="1224175" cy="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1282569" y="4727925"/>
            <a:ext cx="392250" cy="2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94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400" y="3646546"/>
            <a:ext cx="1114376" cy="970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576" y="3536376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" y="3831472"/>
            <a:ext cx="1183751" cy="8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259" y="3342312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7262" y="4895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6199" y="-534000"/>
            <a:ext cx="1404051" cy="140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33460" y="2114949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12282" y="176500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326159" y="149599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00" y="4604001"/>
            <a:ext cx="9144003" cy="5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606" y="4337263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47542" y="4245624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86622" y="2071350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3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4" name="Google Shape;524;p31"/>
          <p:cNvSpPr txBox="1"/>
          <p:nvPr>
            <p:ph idx="2" type="title"/>
          </p:nvPr>
        </p:nvSpPr>
        <p:spPr>
          <a:xfrm>
            <a:off x="847850" y="3011475"/>
            <a:ext cx="228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25" name="Google Shape;525;p31"/>
          <p:cNvSpPr txBox="1"/>
          <p:nvPr>
            <p:ph idx="1" type="subTitle"/>
          </p:nvPr>
        </p:nvSpPr>
        <p:spPr>
          <a:xfrm>
            <a:off x="847850" y="3478751"/>
            <a:ext cx="228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6" name="Google Shape;526;p31"/>
          <p:cNvSpPr txBox="1"/>
          <p:nvPr>
            <p:ph hasCustomPrompt="1" idx="3" type="title"/>
          </p:nvPr>
        </p:nvSpPr>
        <p:spPr>
          <a:xfrm>
            <a:off x="1452524" y="2616625"/>
            <a:ext cx="10770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7" name="Google Shape;527;p31"/>
          <p:cNvSpPr txBox="1"/>
          <p:nvPr>
            <p:ph idx="4" type="title"/>
          </p:nvPr>
        </p:nvSpPr>
        <p:spPr>
          <a:xfrm>
            <a:off x="3428850" y="3011475"/>
            <a:ext cx="228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28" name="Google Shape;528;p31"/>
          <p:cNvSpPr txBox="1"/>
          <p:nvPr>
            <p:ph idx="5" type="subTitle"/>
          </p:nvPr>
        </p:nvSpPr>
        <p:spPr>
          <a:xfrm>
            <a:off x="3428850" y="3478751"/>
            <a:ext cx="228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hasCustomPrompt="1" idx="6" type="title"/>
          </p:nvPr>
        </p:nvSpPr>
        <p:spPr>
          <a:xfrm>
            <a:off x="4033575" y="2616625"/>
            <a:ext cx="10770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30" name="Google Shape;530;p31"/>
          <p:cNvSpPr txBox="1"/>
          <p:nvPr>
            <p:ph idx="7" type="title"/>
          </p:nvPr>
        </p:nvSpPr>
        <p:spPr>
          <a:xfrm>
            <a:off x="6009850" y="3011475"/>
            <a:ext cx="2286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31" name="Google Shape;531;p31"/>
          <p:cNvSpPr txBox="1"/>
          <p:nvPr>
            <p:ph idx="8" type="subTitle"/>
          </p:nvPr>
        </p:nvSpPr>
        <p:spPr>
          <a:xfrm>
            <a:off x="6009850" y="3478751"/>
            <a:ext cx="22863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hasCustomPrompt="1" idx="9" type="title"/>
          </p:nvPr>
        </p:nvSpPr>
        <p:spPr>
          <a:xfrm>
            <a:off x="6614499" y="2616625"/>
            <a:ext cx="1077000" cy="5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pic>
        <p:nvPicPr>
          <p:cNvPr id="533" name="Google Shape;53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8850" y="3252144"/>
            <a:ext cx="1005149" cy="138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18124"/>
            <a:ext cx="892651" cy="102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42350"/>
            <a:ext cx="9144003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86968" y="15542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6290" y="23595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1345" y="3032568"/>
            <a:ext cx="1005150" cy="15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74792" y="2220225"/>
            <a:ext cx="1005134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13044" y="80737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2178730" y="4664400"/>
            <a:ext cx="626014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2941190" y="4711825"/>
            <a:ext cx="243940" cy="1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97121" y="3812775"/>
            <a:ext cx="1449025" cy="1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32"/>
          <p:cNvSpPr txBox="1"/>
          <p:nvPr>
            <p:ph type="ctrTitle"/>
          </p:nvPr>
        </p:nvSpPr>
        <p:spPr>
          <a:xfrm>
            <a:off x="2685375" y="387100"/>
            <a:ext cx="3773100" cy="10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2685375" y="1501975"/>
            <a:ext cx="37731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8" name="Google Shape;548;p32"/>
          <p:cNvSpPr txBox="1"/>
          <p:nvPr/>
        </p:nvSpPr>
        <p:spPr>
          <a:xfrm>
            <a:off x="2963850" y="3535986"/>
            <a:ext cx="321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0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549" name="Google Shape;54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749679" y="3251578"/>
            <a:ext cx="2394324" cy="1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-34149" y="4556725"/>
            <a:ext cx="9171374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20287" y="2616741"/>
            <a:ext cx="2050349" cy="203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1915" y="2803670"/>
            <a:ext cx="1352650" cy="1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-20290" y="3966162"/>
            <a:ext cx="1654925" cy="11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3746770" y="73387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6337378" y="260362"/>
            <a:ext cx="358300" cy="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510011" y="260349"/>
            <a:ext cx="1482611" cy="7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8307252" y="1952313"/>
            <a:ext cx="1098825" cy="265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6695678" y="4095933"/>
            <a:ext cx="2448324" cy="7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6749677" y="4549888"/>
            <a:ext cx="2394326" cy="34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flipH="1">
            <a:off x="6695665" y="4780988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flipH="1">
            <a:off x="5683526" y="4678136"/>
            <a:ext cx="824874" cy="36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>
            <a:off x="1634628" y="4766044"/>
            <a:ext cx="392250" cy="2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>
            <a:off x="2030038" y="4461909"/>
            <a:ext cx="778774" cy="59273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2"/>
          <p:cNvSpPr/>
          <p:nvPr/>
        </p:nvSpPr>
        <p:spPr>
          <a:xfrm>
            <a:off x="3895525" y="2795000"/>
            <a:ext cx="615600" cy="61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4632725" y="2795000"/>
            <a:ext cx="615600" cy="61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2"/>
          <p:cNvSpPr/>
          <p:nvPr/>
        </p:nvSpPr>
        <p:spPr>
          <a:xfrm>
            <a:off x="5369925" y="2795000"/>
            <a:ext cx="615600" cy="61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7" name="Google Shape;567;p32"/>
          <p:cNvGrpSpPr/>
          <p:nvPr/>
        </p:nvGrpSpPr>
        <p:grpSpPr>
          <a:xfrm>
            <a:off x="5483883" y="2971592"/>
            <a:ext cx="387681" cy="272572"/>
            <a:chOff x="3386036" y="1746339"/>
            <a:chExt cx="397907" cy="279762"/>
          </a:xfrm>
        </p:grpSpPr>
        <p:sp>
          <p:nvSpPr>
            <p:cNvPr id="568" name="Google Shape;568;p32"/>
            <p:cNvSpPr/>
            <p:nvPr/>
          </p:nvSpPr>
          <p:spPr>
            <a:xfrm>
              <a:off x="3561652" y="1848954"/>
              <a:ext cx="59646" cy="74506"/>
            </a:xfrm>
            <a:custGeom>
              <a:rect b="b" l="l" r="r" t="t"/>
              <a:pathLst>
                <a:path extrusionOk="0" h="3570" w="2858">
                  <a:moveTo>
                    <a:pt x="1" y="0"/>
                  </a:moveTo>
                  <a:lnTo>
                    <a:pt x="1" y="3570"/>
                  </a:lnTo>
                  <a:lnTo>
                    <a:pt x="2858" y="1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386036" y="1746339"/>
              <a:ext cx="397907" cy="279762"/>
            </a:xfrm>
            <a:custGeom>
              <a:rect b="b" l="l" r="r" t="t"/>
              <a:pathLst>
                <a:path extrusionOk="0" h="13405" w="19066">
                  <a:moveTo>
                    <a:pt x="7858" y="3351"/>
                  </a:moveTo>
                  <a:cubicBezTo>
                    <a:pt x="7961" y="3351"/>
                    <a:pt x="8064" y="3379"/>
                    <a:pt x="8154" y="3436"/>
                  </a:cubicBezTo>
                  <a:lnTo>
                    <a:pt x="12622" y="6230"/>
                  </a:lnTo>
                  <a:cubicBezTo>
                    <a:pt x="12785" y="6330"/>
                    <a:pt x="12884" y="6509"/>
                    <a:pt x="12884" y="6702"/>
                  </a:cubicBezTo>
                  <a:cubicBezTo>
                    <a:pt x="12884" y="6895"/>
                    <a:pt x="12785" y="7073"/>
                    <a:pt x="12622" y="7176"/>
                  </a:cubicBezTo>
                  <a:lnTo>
                    <a:pt x="8154" y="9968"/>
                  </a:lnTo>
                  <a:cubicBezTo>
                    <a:pt x="8063" y="10025"/>
                    <a:pt x="7961" y="10053"/>
                    <a:pt x="7859" y="10053"/>
                  </a:cubicBezTo>
                  <a:cubicBezTo>
                    <a:pt x="7765" y="10053"/>
                    <a:pt x="7671" y="10029"/>
                    <a:pt x="7588" y="9983"/>
                  </a:cubicBezTo>
                  <a:cubicBezTo>
                    <a:pt x="7409" y="9884"/>
                    <a:pt x="7299" y="9699"/>
                    <a:pt x="7299" y="9495"/>
                  </a:cubicBezTo>
                  <a:lnTo>
                    <a:pt x="7299" y="3910"/>
                  </a:lnTo>
                  <a:cubicBezTo>
                    <a:pt x="7299" y="3707"/>
                    <a:pt x="7409" y="3519"/>
                    <a:pt x="7588" y="3420"/>
                  </a:cubicBezTo>
                  <a:cubicBezTo>
                    <a:pt x="7671" y="3374"/>
                    <a:pt x="7765" y="3351"/>
                    <a:pt x="7858" y="3351"/>
                  </a:cubicBezTo>
                  <a:close/>
                  <a:moveTo>
                    <a:pt x="2794" y="1"/>
                  </a:moveTo>
                  <a:cubicBezTo>
                    <a:pt x="1255" y="1"/>
                    <a:pt x="1" y="1253"/>
                    <a:pt x="1" y="2792"/>
                  </a:cubicBezTo>
                  <a:lnTo>
                    <a:pt x="1" y="10611"/>
                  </a:lnTo>
                  <a:cubicBezTo>
                    <a:pt x="1" y="12152"/>
                    <a:pt x="1255" y="13405"/>
                    <a:pt x="2794" y="13405"/>
                  </a:cubicBezTo>
                  <a:lnTo>
                    <a:pt x="16274" y="13405"/>
                  </a:lnTo>
                  <a:cubicBezTo>
                    <a:pt x="17813" y="13405"/>
                    <a:pt x="19065" y="12152"/>
                    <a:pt x="19065" y="10611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32"/>
          <p:cNvGrpSpPr/>
          <p:nvPr/>
        </p:nvGrpSpPr>
        <p:grpSpPr>
          <a:xfrm>
            <a:off x="4009502" y="2914062"/>
            <a:ext cx="387641" cy="387661"/>
            <a:chOff x="864491" y="1723250"/>
            <a:chExt cx="397866" cy="397887"/>
          </a:xfrm>
        </p:grpSpPr>
        <p:sp>
          <p:nvSpPr>
            <p:cNvPr id="571" name="Google Shape;571;p32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32"/>
          <p:cNvGrpSpPr/>
          <p:nvPr/>
        </p:nvGrpSpPr>
        <p:grpSpPr>
          <a:xfrm>
            <a:off x="4746042" y="2913410"/>
            <a:ext cx="388966" cy="388966"/>
            <a:chOff x="1190625" y="238125"/>
            <a:chExt cx="5235075" cy="5235075"/>
          </a:xfrm>
        </p:grpSpPr>
        <p:sp>
          <p:nvSpPr>
            <p:cNvPr id="575" name="Google Shape;575;p32"/>
            <p:cNvSpPr/>
            <p:nvPr/>
          </p:nvSpPr>
          <p:spPr>
            <a:xfrm>
              <a:off x="2315100" y="1168900"/>
              <a:ext cx="2952100" cy="3373700"/>
            </a:xfrm>
            <a:custGeom>
              <a:rect b="b" l="l" r="r" t="t"/>
              <a:pathLst>
                <a:path extrusionOk="0" h="134948" w="118084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1190625" y="238125"/>
              <a:ext cx="5235075" cy="5235075"/>
            </a:xfrm>
            <a:custGeom>
              <a:rect b="b" l="l" r="r" t="t"/>
              <a:pathLst>
                <a:path extrusionOk="0" h="209403" w="209403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7" name="Google Shape;577;p32"/>
          <p:cNvSpPr/>
          <p:nvPr/>
        </p:nvSpPr>
        <p:spPr>
          <a:xfrm>
            <a:off x="3158325" y="2795000"/>
            <a:ext cx="615600" cy="6156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32"/>
          <p:cNvGrpSpPr/>
          <p:nvPr/>
        </p:nvGrpSpPr>
        <p:grpSpPr>
          <a:xfrm>
            <a:off x="3272283" y="2908975"/>
            <a:ext cx="387681" cy="387661"/>
            <a:chOff x="266768" y="1721375"/>
            <a:chExt cx="397907" cy="397887"/>
          </a:xfrm>
        </p:grpSpPr>
        <p:sp>
          <p:nvSpPr>
            <p:cNvPr id="579" name="Google Shape;579;p32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3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>
            <a:off x="5931409" y="4583710"/>
            <a:ext cx="3199075" cy="8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358074" y="3168547"/>
            <a:ext cx="445175" cy="1074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5173" y="3031075"/>
            <a:ext cx="1391401" cy="121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1372" y="2503726"/>
            <a:ext cx="1223501" cy="154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4602" y="3348350"/>
            <a:ext cx="1335500" cy="95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8" y="2385800"/>
            <a:ext cx="763875" cy="184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058" y="121367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12705" y="230831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8777" y="327138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611" y="4228450"/>
            <a:ext cx="9144003" cy="90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4599" y="39630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291284" y="4126524"/>
            <a:ext cx="445161" cy="15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36337" y="38713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109767" y="221925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7836326" y="4573361"/>
            <a:ext cx="824874" cy="361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32050" y="4664606"/>
            <a:ext cx="320440" cy="23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flipH="1">
            <a:off x="655072" y="4416146"/>
            <a:ext cx="636203" cy="48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2245425"/>
            <a:ext cx="1547876" cy="212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246278">
            <a:off x="-53557" y="2129784"/>
            <a:ext cx="1500136" cy="1802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354670" y="2458063"/>
            <a:ext cx="1789333" cy="205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0" y="4275876"/>
            <a:ext cx="9144003" cy="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927324" y="3648355"/>
            <a:ext cx="2216674" cy="6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225544">
            <a:off x="6698031" y="4154583"/>
            <a:ext cx="445422" cy="150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" y="4019173"/>
            <a:ext cx="3319271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" y="3810125"/>
            <a:ext cx="1449025" cy="1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909146" y="28350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60978" y="3258764"/>
            <a:ext cx="524357" cy="819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88141" y="388610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6851461" y="148350"/>
            <a:ext cx="1005134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8189041" y="4092713"/>
            <a:ext cx="594693" cy="27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8388162" y="10680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91040" y="4555675"/>
            <a:ext cx="874237" cy="3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559826" y="4621905"/>
            <a:ext cx="340665" cy="250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240000" y="2822375"/>
            <a:ext cx="31284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2" type="body"/>
          </p:nvPr>
        </p:nvSpPr>
        <p:spPr>
          <a:xfrm>
            <a:off x="4775652" y="2822375"/>
            <a:ext cx="31284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3" type="title"/>
          </p:nvPr>
        </p:nvSpPr>
        <p:spPr>
          <a:xfrm>
            <a:off x="1240000" y="2411575"/>
            <a:ext cx="3128400" cy="5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62" name="Google Shape;62;p5"/>
          <p:cNvSpPr txBox="1"/>
          <p:nvPr>
            <p:ph idx="4" type="title"/>
          </p:nvPr>
        </p:nvSpPr>
        <p:spPr>
          <a:xfrm>
            <a:off x="4775652" y="2411575"/>
            <a:ext cx="3128400" cy="5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pic>
        <p:nvPicPr>
          <p:cNvPr id="63" name="Google Shape;6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662" y="3339250"/>
            <a:ext cx="1387513" cy="12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9982" y="3466940"/>
            <a:ext cx="643307" cy="814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615825"/>
            <a:ext cx="1387526" cy="9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1665" y="3272875"/>
            <a:ext cx="522590" cy="126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68" y="1542100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20000" y="-1083800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19440" y="277593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92200" y="141204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85387" y="-114762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135" y="-64626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4533250"/>
            <a:ext cx="914400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" y="4267826"/>
            <a:ext cx="1114377" cy="32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40948" y="4176187"/>
            <a:ext cx="1303055" cy="377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688015" y="178387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4288" y="-699800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369" y="763812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7693" y="8517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15" y="209075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0537" y="17588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391767" y="1645125"/>
            <a:ext cx="1005134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936624" y="4086351"/>
            <a:ext cx="1207376" cy="70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0" y="3810000"/>
            <a:ext cx="943507" cy="9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426413" y="3763450"/>
            <a:ext cx="387275" cy="9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4100" y="3763450"/>
            <a:ext cx="478776" cy="11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0" y="4690278"/>
            <a:ext cx="9144003" cy="4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33817" y="4683508"/>
            <a:ext cx="3512625" cy="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 rot="-157500">
            <a:off x="5707576" y="4690547"/>
            <a:ext cx="3512625" cy="5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525" y="3595913"/>
            <a:ext cx="478776" cy="11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flipH="1">
            <a:off x="-6763" y="4154487"/>
            <a:ext cx="1106400" cy="6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616472" y="4515401"/>
            <a:ext cx="497189" cy="22926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6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6" name="Google Shape;96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1565" y="1784487"/>
            <a:ext cx="623869" cy="2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72" y="158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 txBox="1"/>
          <p:nvPr>
            <p:ph type="title"/>
          </p:nvPr>
        </p:nvSpPr>
        <p:spPr>
          <a:xfrm>
            <a:off x="722400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7"/>
          <p:cNvSpPr txBox="1"/>
          <p:nvPr>
            <p:ph idx="1" type="body"/>
          </p:nvPr>
        </p:nvSpPr>
        <p:spPr>
          <a:xfrm>
            <a:off x="1029275" y="1391200"/>
            <a:ext cx="4289100" cy="27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101" name="Google Shape;10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423" y="4461025"/>
            <a:ext cx="9181348" cy="68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073" y="2917399"/>
            <a:ext cx="1587606" cy="1572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0709" y="3040677"/>
            <a:ext cx="1047372" cy="132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3206" y="4082847"/>
            <a:ext cx="968837" cy="68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32994" y="2430000"/>
            <a:ext cx="778775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70710" y="13269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10231" y="-9350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4797581" y="4755750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315606" y="4603350"/>
            <a:ext cx="1224175" cy="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1282569" y="4727275"/>
            <a:ext cx="392250" cy="2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6870536" y="4862447"/>
            <a:ext cx="2271390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94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8"/>
          <p:cNvSpPr txBox="1"/>
          <p:nvPr>
            <p:ph type="title"/>
          </p:nvPr>
        </p:nvSpPr>
        <p:spPr>
          <a:xfrm>
            <a:off x="1891050" y="1459650"/>
            <a:ext cx="5361900" cy="22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15" name="Google Shape;11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910" y="23503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851" y="2380677"/>
            <a:ext cx="2136027" cy="186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955" y="2502430"/>
            <a:ext cx="1216550" cy="15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" y="2677984"/>
            <a:ext cx="2269664" cy="162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7126" y="2502424"/>
            <a:ext cx="704371" cy="169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9648" y="1460700"/>
            <a:ext cx="866676" cy="4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94" y="4228450"/>
            <a:ext cx="9144003" cy="90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5970" y="3752204"/>
            <a:ext cx="1714632" cy="496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01510" y="577787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17" y="3843468"/>
            <a:ext cx="1502009" cy="433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 txBox="1"/>
          <p:nvPr>
            <p:ph type="title"/>
          </p:nvPr>
        </p:nvSpPr>
        <p:spPr>
          <a:xfrm>
            <a:off x="1941075" y="1610300"/>
            <a:ext cx="52617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1941075" y="2298090"/>
            <a:ext cx="5261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29" name="Google Shape;12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68" y="230975"/>
            <a:ext cx="724589" cy="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0015" y="2078862"/>
            <a:ext cx="623869" cy="25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3237" y="163388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75497" y="723999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092975" y="3469201"/>
            <a:ext cx="2051035" cy="118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" y="3597675"/>
            <a:ext cx="1679806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3388" y="3207867"/>
            <a:ext cx="1731400" cy="1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4645214"/>
            <a:ext cx="9144003" cy="9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76166" y="3928013"/>
            <a:ext cx="1267831" cy="7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722375" y="2411600"/>
            <a:ext cx="42147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ndal"/>
              <a:buNone/>
              <a:defRPr b="1" sz="3000">
                <a:solidFill>
                  <a:schemeClr val="dk1"/>
                </a:solidFill>
                <a:latin typeface="Candal"/>
                <a:ea typeface="Candal"/>
                <a:cs typeface="Candal"/>
                <a:sym typeface="Cand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●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○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■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●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○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■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●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○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ulish"/>
              <a:buChar char="■"/>
              <a:defRPr sz="16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9" Type="http://schemas.openxmlformats.org/officeDocument/2006/relationships/image" Target="../media/image23.png"/><Relationship Id="rId5" Type="http://schemas.openxmlformats.org/officeDocument/2006/relationships/image" Target="../media/image16.png"/><Relationship Id="rId6" Type="http://schemas.openxmlformats.org/officeDocument/2006/relationships/image" Target="../media/image33.png"/><Relationship Id="rId7" Type="http://schemas.openxmlformats.org/officeDocument/2006/relationships/image" Target="../media/image6.png"/><Relationship Id="rId8" Type="http://schemas.openxmlformats.org/officeDocument/2006/relationships/image" Target="../media/image20.png"/><Relationship Id="rId11" Type="http://schemas.openxmlformats.org/officeDocument/2006/relationships/image" Target="../media/image1.png"/><Relationship Id="rId10" Type="http://schemas.openxmlformats.org/officeDocument/2006/relationships/image" Target="../media/image19.png"/><Relationship Id="rId13" Type="http://schemas.openxmlformats.org/officeDocument/2006/relationships/image" Target="../media/image32.png"/><Relationship Id="rId12" Type="http://schemas.openxmlformats.org/officeDocument/2006/relationships/image" Target="../media/image21.png"/><Relationship Id="rId15" Type="http://schemas.openxmlformats.org/officeDocument/2006/relationships/image" Target="../media/image46.png"/><Relationship Id="rId1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23.png"/><Relationship Id="rId7" Type="http://schemas.openxmlformats.org/officeDocument/2006/relationships/image" Target="../media/image27.png"/><Relationship Id="rId8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4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10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42.png"/><Relationship Id="rId6" Type="http://schemas.openxmlformats.org/officeDocument/2006/relationships/image" Target="../media/image27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Relationship Id="rId11" Type="http://schemas.openxmlformats.org/officeDocument/2006/relationships/image" Target="../media/image20.png"/><Relationship Id="rId10" Type="http://schemas.openxmlformats.org/officeDocument/2006/relationships/image" Target="../media/image33.png"/><Relationship Id="rId12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48.png"/><Relationship Id="rId7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52.png"/><Relationship Id="rId7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32739"/>
            <a:ext cx="3199075" cy="8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1575" y="869950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406" y="2341912"/>
            <a:ext cx="824889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3075" y="2395575"/>
            <a:ext cx="358300" cy="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0475" y="2688725"/>
            <a:ext cx="778775" cy="3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575" y="1709856"/>
            <a:ext cx="778776" cy="44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1585" y="1630887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58500" y="849770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568" y="318099"/>
            <a:ext cx="1482611" cy="7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50675" y="4152164"/>
            <a:ext cx="503100" cy="2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494225" y="4335889"/>
            <a:ext cx="1224175" cy="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225500" y="4137225"/>
            <a:ext cx="392250" cy="28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63875" y="3935500"/>
            <a:ext cx="1433851" cy="1091299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36"/>
          <p:cNvSpPr txBox="1"/>
          <p:nvPr>
            <p:ph type="ctrTitle"/>
          </p:nvPr>
        </p:nvSpPr>
        <p:spPr>
          <a:xfrm>
            <a:off x="2394325" y="428825"/>
            <a:ext cx="4355400" cy="26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Lunar</a:t>
            </a:r>
            <a:r>
              <a:rPr b="1" lang="en"/>
              <a:t> </a:t>
            </a:r>
            <a:r>
              <a:rPr lang="en"/>
              <a:t>Cafe</a:t>
            </a:r>
            <a:endParaRPr b="1"/>
          </a:p>
        </p:txBody>
      </p:sp>
      <p:sp>
        <p:nvSpPr>
          <p:cNvPr id="638" name="Google Shape;638;p36"/>
          <p:cNvSpPr txBox="1"/>
          <p:nvPr>
            <p:ph idx="1" type="subTitle"/>
          </p:nvPr>
        </p:nvSpPr>
        <p:spPr>
          <a:xfrm>
            <a:off x="2394325" y="2992300"/>
            <a:ext cx="4355400" cy="4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Natalie Choo &amp; </a:t>
            </a:r>
            <a:r>
              <a:rPr lang="en"/>
              <a:t>Nikolas Rodriguez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5"/>
          <p:cNvSpPr txBox="1"/>
          <p:nvPr>
            <p:ph idx="1" type="subTitle"/>
          </p:nvPr>
        </p:nvSpPr>
        <p:spPr>
          <a:xfrm>
            <a:off x="618400" y="1266325"/>
            <a:ext cx="78246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Imported mp3 files as Audio elements and created a play_sound() function that plays the correct sound for each scene based on the buttons used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Added another element of user interactivity!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Included unique sounds for: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Background music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Barista voices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Star magic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Drink inspection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5"/>
          <p:cNvSpPr txBox="1"/>
          <p:nvPr>
            <p:ph type="title"/>
          </p:nvPr>
        </p:nvSpPr>
        <p:spPr>
          <a:xfrm>
            <a:off x="618400" y="239575"/>
            <a:ext cx="45792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(NEW)</a:t>
            </a:r>
            <a:endParaRPr/>
          </a:p>
        </p:txBody>
      </p:sp>
      <p:sp>
        <p:nvSpPr>
          <p:cNvPr id="742" name="Google Shape;742;p45"/>
          <p:cNvSpPr txBox="1"/>
          <p:nvPr>
            <p:ph idx="4294967295" type="subTitle"/>
          </p:nvPr>
        </p:nvSpPr>
        <p:spPr>
          <a:xfrm>
            <a:off x="8130450" y="0"/>
            <a:ext cx="1013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10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6"/>
          <p:cNvSpPr txBox="1"/>
          <p:nvPr>
            <p:ph idx="1" type="subTitle"/>
          </p:nvPr>
        </p:nvSpPr>
        <p:spPr>
          <a:xfrm>
            <a:off x="618400" y="1266325"/>
            <a:ext cx="78246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Animations for: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Barista selection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Barista drink-making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Idle star turning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Special star turning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Idle drink spinning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6"/>
          <p:cNvSpPr txBox="1"/>
          <p:nvPr>
            <p:ph type="title"/>
          </p:nvPr>
        </p:nvSpPr>
        <p:spPr>
          <a:xfrm>
            <a:off x="618400" y="239575"/>
            <a:ext cx="45792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 (NEW)</a:t>
            </a:r>
            <a:endParaRPr/>
          </a:p>
        </p:txBody>
      </p:sp>
      <p:sp>
        <p:nvSpPr>
          <p:cNvPr id="749" name="Google Shape;749;p46"/>
          <p:cNvSpPr txBox="1"/>
          <p:nvPr>
            <p:ph idx="4294967295" type="subTitle"/>
          </p:nvPr>
        </p:nvSpPr>
        <p:spPr>
          <a:xfrm>
            <a:off x="8130450" y="0"/>
            <a:ext cx="1013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11</a:t>
            </a:r>
            <a:endParaRPr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7"/>
          <p:cNvSpPr txBox="1"/>
          <p:nvPr>
            <p:ph idx="1" type="subTitle"/>
          </p:nvPr>
        </p:nvSpPr>
        <p:spPr>
          <a:xfrm>
            <a:off x="618400" y="1266325"/>
            <a:ext cx="78246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Imported .png files to add texture to objects like we did in our last assignment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the textures to make an aesthetic drink surface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Users can inspect the drink using [i] which will change the view to a birds-eye-view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There is an idle animation of the drink slowly stirring in the cup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47"/>
          <p:cNvSpPr txBox="1"/>
          <p:nvPr>
            <p:ph type="title"/>
          </p:nvPr>
        </p:nvSpPr>
        <p:spPr>
          <a:xfrm>
            <a:off x="219950" y="239575"/>
            <a:ext cx="84984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Drinks: </a:t>
            </a:r>
            <a:r>
              <a:rPr lang="en"/>
              <a:t>Textures &amp; animations (NEW)</a:t>
            </a:r>
            <a:endParaRPr/>
          </a:p>
        </p:txBody>
      </p:sp>
      <p:sp>
        <p:nvSpPr>
          <p:cNvPr id="756" name="Google Shape;756;p47"/>
          <p:cNvSpPr txBox="1"/>
          <p:nvPr>
            <p:ph idx="4294967295" type="subTitle"/>
          </p:nvPr>
        </p:nvSpPr>
        <p:spPr>
          <a:xfrm>
            <a:off x="8130450" y="0"/>
            <a:ext cx="1013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12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8"/>
          <p:cNvSpPr txBox="1"/>
          <p:nvPr>
            <p:ph idx="1" type="subTitle"/>
          </p:nvPr>
        </p:nvSpPr>
        <p:spPr>
          <a:xfrm>
            <a:off x="618400" y="1266325"/>
            <a:ext cx="78246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r>
              <a:rPr lang="en"/>
              <a:t> : go to next text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S: Grab the star (only allowed when it’s at max size)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: Inspect the drink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B: Go back to drink selection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G: Choose Green Tea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L: Choose Latte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E: Choose Espresso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M: Choose MIffy as Barista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 + C: Choose Capy as Barista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8"/>
          <p:cNvSpPr txBox="1"/>
          <p:nvPr>
            <p:ph type="title"/>
          </p:nvPr>
        </p:nvSpPr>
        <p:spPr>
          <a:xfrm>
            <a:off x="618400" y="239575"/>
            <a:ext cx="76170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Interactivity</a:t>
            </a:r>
            <a:r>
              <a:rPr lang="en"/>
              <a:t>: (NEW)</a:t>
            </a:r>
            <a:endParaRPr/>
          </a:p>
        </p:txBody>
      </p:sp>
      <p:sp>
        <p:nvSpPr>
          <p:cNvPr id="763" name="Google Shape;763;p48"/>
          <p:cNvSpPr txBox="1"/>
          <p:nvPr>
            <p:ph idx="4294967295" type="subTitle"/>
          </p:nvPr>
        </p:nvSpPr>
        <p:spPr>
          <a:xfrm>
            <a:off x="8130450" y="0"/>
            <a:ext cx="10134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13</a:t>
            </a:r>
            <a:endParaRPr sz="4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326" y="220650"/>
            <a:ext cx="929300" cy="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2" y="907619"/>
            <a:ext cx="778776" cy="446188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9"/>
          <p:cNvSpPr txBox="1"/>
          <p:nvPr>
            <p:ph type="title"/>
          </p:nvPr>
        </p:nvSpPr>
        <p:spPr>
          <a:xfrm>
            <a:off x="693050" y="907625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</a:t>
            </a:r>
            <a:endParaRPr/>
          </a:p>
        </p:txBody>
      </p:sp>
      <p:sp>
        <p:nvSpPr>
          <p:cNvPr id="771" name="Google Shape;771;p49"/>
          <p:cNvSpPr txBox="1"/>
          <p:nvPr>
            <p:ph idx="2" type="title"/>
          </p:nvPr>
        </p:nvSpPr>
        <p:spPr>
          <a:xfrm>
            <a:off x="3229700" y="2019550"/>
            <a:ext cx="26259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 Animation</a:t>
            </a:r>
            <a:endParaRPr/>
          </a:p>
        </p:txBody>
      </p:sp>
      <p:sp>
        <p:nvSpPr>
          <p:cNvPr id="772" name="Google Shape;772;p49"/>
          <p:cNvSpPr txBox="1"/>
          <p:nvPr>
            <p:ph idx="1" type="subTitle"/>
          </p:nvPr>
        </p:nvSpPr>
        <p:spPr>
          <a:xfrm>
            <a:off x="3362675" y="2470448"/>
            <a:ext cx="24927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wanted the user to interact with the main star. We had trouble enabling the user to collect the star once it was fully grown. </a:t>
            </a:r>
            <a:endParaRPr/>
          </a:p>
        </p:txBody>
      </p:sp>
      <p:pic>
        <p:nvPicPr>
          <p:cNvPr id="773" name="Google Shape;77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33" y="-128876"/>
            <a:ext cx="1482611" cy="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9"/>
          <p:cNvSpPr txBox="1"/>
          <p:nvPr>
            <p:ph idx="1" type="subTitle"/>
          </p:nvPr>
        </p:nvSpPr>
        <p:spPr>
          <a:xfrm>
            <a:off x="8012325" y="0"/>
            <a:ext cx="1131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14</a:t>
            </a:r>
            <a:endParaRPr sz="4800"/>
          </a:p>
        </p:txBody>
      </p:sp>
      <p:sp>
        <p:nvSpPr>
          <p:cNvPr id="775" name="Google Shape;775;p49"/>
          <p:cNvSpPr txBox="1"/>
          <p:nvPr>
            <p:ph idx="1" type="subTitle"/>
          </p:nvPr>
        </p:nvSpPr>
        <p:spPr>
          <a:xfrm>
            <a:off x="6137775" y="2411023"/>
            <a:ext cx="24927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felt </a:t>
            </a:r>
            <a:r>
              <a:rPr lang="en"/>
              <a:t>displaying</a:t>
            </a:r>
            <a:r>
              <a:rPr lang="en"/>
              <a:t> text letter by letter was more visually appealing, so we had to iterate through every string we displayed to give it an “animated” effect.</a:t>
            </a:r>
            <a:endParaRPr/>
          </a:p>
        </p:txBody>
      </p:sp>
      <p:sp>
        <p:nvSpPr>
          <p:cNvPr id="776" name="Google Shape;776;p49"/>
          <p:cNvSpPr txBox="1"/>
          <p:nvPr>
            <p:ph idx="1" type="subTitle"/>
          </p:nvPr>
        </p:nvSpPr>
        <p:spPr>
          <a:xfrm>
            <a:off x="672425" y="2411037"/>
            <a:ext cx="24927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was difficult coloring the models since they were exported as a big singular object. We had to redo the way we imported them to color them properly</a:t>
            </a:r>
            <a:endParaRPr/>
          </a:p>
        </p:txBody>
      </p:sp>
      <p:sp>
        <p:nvSpPr>
          <p:cNvPr id="777" name="Google Shape;777;p49"/>
          <p:cNvSpPr txBox="1"/>
          <p:nvPr>
            <p:ph idx="2" type="title"/>
          </p:nvPr>
        </p:nvSpPr>
        <p:spPr>
          <a:xfrm>
            <a:off x="672425" y="2019561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Coloring</a:t>
            </a:r>
            <a:endParaRPr/>
          </a:p>
        </p:txBody>
      </p:sp>
      <p:sp>
        <p:nvSpPr>
          <p:cNvPr id="778" name="Google Shape;778;p49"/>
          <p:cNvSpPr txBox="1"/>
          <p:nvPr>
            <p:ph idx="2" type="title"/>
          </p:nvPr>
        </p:nvSpPr>
        <p:spPr>
          <a:xfrm>
            <a:off x="6137775" y="2019550"/>
            <a:ext cx="25896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Animation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6195" y="260275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8795" y="1412045"/>
            <a:ext cx="1133149" cy="60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757" y="163813"/>
            <a:ext cx="1133150" cy="55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1941" y="310924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53268" y="4070602"/>
            <a:ext cx="600009" cy="202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0"/>
          <p:cNvSpPr txBox="1"/>
          <p:nvPr>
            <p:ph type="title"/>
          </p:nvPr>
        </p:nvSpPr>
        <p:spPr>
          <a:xfrm>
            <a:off x="1891050" y="1459650"/>
            <a:ext cx="5361900" cy="222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789" name="Google Shape;789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2050" y="2145775"/>
            <a:ext cx="1167100" cy="19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5968" y="3724213"/>
            <a:ext cx="589139" cy="92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484" y="3848440"/>
            <a:ext cx="843832" cy="869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4720" y="3574779"/>
            <a:ext cx="841260" cy="1011068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7"/>
          <p:cNvSpPr txBox="1"/>
          <p:nvPr>
            <p:ph type="title"/>
          </p:nvPr>
        </p:nvSpPr>
        <p:spPr>
          <a:xfrm>
            <a:off x="1941150" y="1610305"/>
            <a:ext cx="5261700" cy="81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</a:t>
            </a:r>
            <a:endParaRPr/>
          </a:p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1941150" y="2298095"/>
            <a:ext cx="5261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legend, the mystical Lunar Café is said to manifest in the dreams of select students, offering them a magical beverage that helps them on their academic journey…</a:t>
            </a:r>
            <a:endParaRPr/>
          </a:p>
        </p:txBody>
      </p:sp>
      <p:pic>
        <p:nvPicPr>
          <p:cNvPr id="648" name="Google Shape;64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1438" y="4122894"/>
            <a:ext cx="1074480" cy="535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6347" y="4463951"/>
            <a:ext cx="497189" cy="229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6550" y="1328125"/>
            <a:ext cx="1623301" cy="162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033" y="1111725"/>
            <a:ext cx="1005134" cy="53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49856" y="2411262"/>
            <a:ext cx="824889" cy="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7"/>
          <p:cNvSpPr txBox="1"/>
          <p:nvPr>
            <p:ph idx="1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2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44450" y="2689414"/>
            <a:ext cx="3197475" cy="18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3062" y="3035833"/>
            <a:ext cx="523775" cy="126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65974" y="2452865"/>
            <a:ext cx="824900" cy="1990643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38"/>
          <p:cNvSpPr txBox="1"/>
          <p:nvPr>
            <p:ph type="title"/>
          </p:nvPr>
        </p:nvSpPr>
        <p:spPr>
          <a:xfrm>
            <a:off x="722400" y="539500"/>
            <a:ext cx="7699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Idea for the</a:t>
            </a:r>
            <a:r>
              <a:rPr lang="en"/>
              <a:t> Lunar Cafe</a:t>
            </a:r>
            <a:endParaRPr/>
          </a:p>
        </p:txBody>
      </p:sp>
      <p:sp>
        <p:nvSpPr>
          <p:cNvPr id="662" name="Google Shape;662;p38"/>
          <p:cNvSpPr txBox="1"/>
          <p:nvPr>
            <p:ph idx="1" type="body"/>
          </p:nvPr>
        </p:nvSpPr>
        <p:spPr>
          <a:xfrm>
            <a:off x="851325" y="1383100"/>
            <a:ext cx="5289300" cy="27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Summon several adorable Baristas for visitors to choose from and interact with in a choose-your-story video game-like fashion.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magic to brew several drinks with different effects tailored to the individual’s desires.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">
                <a:solidFill>
                  <a:schemeClr val="dk1"/>
                </a:solidFill>
              </a:rPr>
              <a:t>Press [i] to admire the baristas’ talent!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63" name="Google Shape;6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55451" y="3742849"/>
            <a:ext cx="2586475" cy="7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225537">
            <a:off x="8121645" y="4281483"/>
            <a:ext cx="599903" cy="202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304489" y="4299809"/>
            <a:ext cx="523782" cy="24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266322" y="4442801"/>
            <a:ext cx="2875601" cy="4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6851911" y="1198100"/>
            <a:ext cx="1562050" cy="15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870293" y="3075382"/>
            <a:ext cx="824900" cy="308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948768" y="1297419"/>
            <a:ext cx="778776" cy="44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5916727" y="1864474"/>
            <a:ext cx="1482611" cy="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38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3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242" y="-187200"/>
            <a:ext cx="1352649" cy="135264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9"/>
          <p:cNvSpPr txBox="1"/>
          <p:nvPr>
            <p:ph type="title"/>
          </p:nvPr>
        </p:nvSpPr>
        <p:spPr>
          <a:xfrm>
            <a:off x="1281525" y="458250"/>
            <a:ext cx="5947500" cy="7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Related Topics</a:t>
            </a:r>
            <a:endParaRPr/>
          </a:p>
        </p:txBody>
      </p:sp>
      <p:sp>
        <p:nvSpPr>
          <p:cNvPr id="678" name="Google Shape;678;p39"/>
          <p:cNvSpPr txBox="1"/>
          <p:nvPr>
            <p:ph idx="1" type="subTitle"/>
          </p:nvPr>
        </p:nvSpPr>
        <p:spPr>
          <a:xfrm>
            <a:off x="817775" y="1093050"/>
            <a:ext cx="6745200" cy="3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Transformation Matrices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both static and dynamic objects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Needed for barista animations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Mobile Eye Spaces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Allows an additional view of the drink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Allows for a closeup view of the rotating star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Textures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Most </a:t>
            </a:r>
            <a:r>
              <a:rPr lang="en"/>
              <a:t>notably on the drink surface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User interactivity</a:t>
            </a:r>
            <a:endParaRPr/>
          </a:p>
        </p:txBody>
      </p:sp>
      <p:sp>
        <p:nvSpPr>
          <p:cNvPr id="679" name="Google Shape;679;p39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4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326" y="220650"/>
            <a:ext cx="929300" cy="9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02" y="907619"/>
            <a:ext cx="778776" cy="446188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0"/>
          <p:cNvSpPr txBox="1"/>
          <p:nvPr>
            <p:ph type="title"/>
          </p:nvPr>
        </p:nvSpPr>
        <p:spPr>
          <a:xfrm>
            <a:off x="363804" y="557500"/>
            <a:ext cx="769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Baristas - Created in womp!</a:t>
            </a:r>
            <a:endParaRPr/>
          </a:p>
        </p:txBody>
      </p:sp>
      <p:pic>
        <p:nvPicPr>
          <p:cNvPr id="687" name="Google Shape;68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133" y="-128876"/>
            <a:ext cx="1482611" cy="720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40"/>
          <p:cNvSpPr txBox="1"/>
          <p:nvPr>
            <p:ph idx="1" type="subTitle"/>
          </p:nvPr>
        </p:nvSpPr>
        <p:spPr>
          <a:xfrm>
            <a:off x="8012325" y="0"/>
            <a:ext cx="11316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5</a:t>
            </a:r>
            <a:endParaRPr sz="4800"/>
          </a:p>
        </p:txBody>
      </p:sp>
      <p:sp>
        <p:nvSpPr>
          <p:cNvPr id="689" name="Google Shape;689;p40"/>
          <p:cNvSpPr txBox="1"/>
          <p:nvPr>
            <p:ph idx="2" type="title"/>
          </p:nvPr>
        </p:nvSpPr>
        <p:spPr>
          <a:xfrm>
            <a:off x="1371888" y="4078022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Miffy</a:t>
            </a:r>
            <a:endParaRPr/>
          </a:p>
        </p:txBody>
      </p:sp>
      <p:sp>
        <p:nvSpPr>
          <p:cNvPr id="690" name="Google Shape;690;p40"/>
          <p:cNvSpPr txBox="1"/>
          <p:nvPr>
            <p:ph idx="2" type="title"/>
          </p:nvPr>
        </p:nvSpPr>
        <p:spPr>
          <a:xfrm>
            <a:off x="5027388" y="3941022"/>
            <a:ext cx="2492700" cy="4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Capy</a:t>
            </a:r>
            <a:endParaRPr/>
          </a:p>
        </p:txBody>
      </p:sp>
      <p:pic>
        <p:nvPicPr>
          <p:cNvPr id="691" name="Google Shape;691;p40"/>
          <p:cNvPicPr preferRelativeResize="0"/>
          <p:nvPr/>
        </p:nvPicPr>
        <p:blipFill rotWithShape="1">
          <a:blip r:embed="rId6">
            <a:alphaModFix/>
          </a:blip>
          <a:srcRect b="0" l="8775" r="0" t="0"/>
          <a:stretch/>
        </p:blipFill>
        <p:spPr>
          <a:xfrm>
            <a:off x="1514325" y="1271200"/>
            <a:ext cx="2207825" cy="27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2875" y="1332800"/>
            <a:ext cx="3641727" cy="25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Google Shape;6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242" y="-187200"/>
            <a:ext cx="1352649" cy="13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020" y="268563"/>
            <a:ext cx="1133150" cy="5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41"/>
          <p:cNvSpPr txBox="1"/>
          <p:nvPr>
            <p:ph type="title"/>
          </p:nvPr>
        </p:nvSpPr>
        <p:spPr>
          <a:xfrm>
            <a:off x="722375" y="624150"/>
            <a:ext cx="4475100" cy="10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Cafe:</a:t>
            </a:r>
            <a:endParaRPr/>
          </a:p>
        </p:txBody>
      </p:sp>
      <p:sp>
        <p:nvSpPr>
          <p:cNvPr id="700" name="Google Shape;700;p41"/>
          <p:cNvSpPr txBox="1"/>
          <p:nvPr>
            <p:ph idx="1" type="subTitle"/>
          </p:nvPr>
        </p:nvSpPr>
        <p:spPr>
          <a:xfrm>
            <a:off x="722375" y="1646850"/>
            <a:ext cx="4475100" cy="28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Created in Womp and imported as a shape.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Had to import different parts individually.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130" y="3481924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1675" y="735738"/>
            <a:ext cx="3641724" cy="17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1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6</a:t>
            </a:r>
            <a:endParaRPr sz="4800"/>
          </a:p>
        </p:txBody>
      </p:sp>
      <p:pic>
        <p:nvPicPr>
          <p:cNvPr id="704" name="Google Shape;70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096" y="2663471"/>
            <a:ext cx="4747675" cy="22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242" y="-187200"/>
            <a:ext cx="1352649" cy="135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020" y="268563"/>
            <a:ext cx="1133150" cy="550324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2"/>
          <p:cNvSpPr txBox="1"/>
          <p:nvPr>
            <p:ph type="title"/>
          </p:nvPr>
        </p:nvSpPr>
        <p:spPr>
          <a:xfrm>
            <a:off x="722375" y="624150"/>
            <a:ext cx="4475100" cy="102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Magical Stars!</a:t>
            </a:r>
            <a:endParaRPr/>
          </a:p>
        </p:txBody>
      </p:sp>
      <p:sp>
        <p:nvSpPr>
          <p:cNvPr id="712" name="Google Shape;712;p42"/>
          <p:cNvSpPr txBox="1"/>
          <p:nvPr>
            <p:ph idx="1" type="subTitle"/>
          </p:nvPr>
        </p:nvSpPr>
        <p:spPr>
          <a:xfrm>
            <a:off x="722375" y="1646850"/>
            <a:ext cx="4475100" cy="28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Created both the stars and the cup in Womp and imported each as a shape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Based on the user’s order, the barista will use magic to transform the magical stars into a drink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already created an idle animation for the main star in the cafe, and are also using stars as background decoration</a:t>
            </a:r>
            <a:endParaRPr/>
          </a:p>
        </p:txBody>
      </p:sp>
      <p:pic>
        <p:nvPicPr>
          <p:cNvPr id="713" name="Google Shape;7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130" y="3481924"/>
            <a:ext cx="946131" cy="6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511" y="3232988"/>
            <a:ext cx="1937786" cy="170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0298" y="3233000"/>
            <a:ext cx="1782227" cy="170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2500" y="794396"/>
            <a:ext cx="3590024" cy="2361605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42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7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3"/>
          <p:cNvSpPr txBox="1"/>
          <p:nvPr>
            <p:ph idx="1" type="subTitle"/>
          </p:nvPr>
        </p:nvSpPr>
        <p:spPr>
          <a:xfrm>
            <a:off x="618400" y="1575550"/>
            <a:ext cx="4505700" cy="31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 previously mentioned, different parts of the cafe imported as .obj </a:t>
            </a:r>
            <a:r>
              <a:rPr lang="en"/>
              <a:t>separately</a:t>
            </a:r>
            <a:r>
              <a:rPr lang="en"/>
              <a:t>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Moon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Cloud Counter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Miffy’s Eyes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This allowed us to create a custom </a:t>
            </a:r>
            <a:r>
              <a:rPr lang="en"/>
              <a:t>material</a:t>
            </a:r>
            <a:r>
              <a:rPr lang="en"/>
              <a:t> for each object.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Could also transform each object </a:t>
            </a:r>
            <a:r>
              <a:rPr lang="en"/>
              <a:t>separately</a:t>
            </a:r>
            <a:r>
              <a:rPr lang="en"/>
              <a:t>.</a:t>
            </a:r>
            <a:endParaRPr/>
          </a:p>
        </p:txBody>
      </p:sp>
      <p:sp>
        <p:nvSpPr>
          <p:cNvPr id="723" name="Google Shape;723;p43"/>
          <p:cNvSpPr txBox="1"/>
          <p:nvPr>
            <p:ph type="title"/>
          </p:nvPr>
        </p:nvSpPr>
        <p:spPr>
          <a:xfrm>
            <a:off x="618400" y="775450"/>
            <a:ext cx="4579200" cy="8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+ Coloring</a:t>
            </a:r>
            <a:endParaRPr/>
          </a:p>
        </p:txBody>
      </p:sp>
      <p:sp>
        <p:nvSpPr>
          <p:cNvPr id="724" name="Google Shape;724;p43"/>
          <p:cNvSpPr/>
          <p:nvPr/>
        </p:nvSpPr>
        <p:spPr>
          <a:xfrm>
            <a:off x="6874300" y="3173700"/>
            <a:ext cx="348600" cy="34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725" name="Google Shape;7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250" y="1575550"/>
            <a:ext cx="3641600" cy="286418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43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8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44"/>
          <p:cNvSpPr txBox="1"/>
          <p:nvPr>
            <p:ph idx="1" type="subTitle"/>
          </p:nvPr>
        </p:nvSpPr>
        <p:spPr>
          <a:xfrm>
            <a:off x="107575" y="1266325"/>
            <a:ext cx="5588100" cy="34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made use of the Text_Line class to prompt users to make decisions. (From text-demo.js).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Was a crucial part of our “choose your own path” design.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By default displays the entire string at once.</a:t>
            </a:r>
            <a:endParaRPr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implemented logic to “animate” our text - </a:t>
            </a:r>
            <a:r>
              <a:rPr lang="en"/>
              <a:t>displaying</a:t>
            </a:r>
            <a:r>
              <a:rPr lang="en"/>
              <a:t> it letter by letter.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4"/>
          <p:cNvSpPr txBox="1"/>
          <p:nvPr>
            <p:ph type="title"/>
          </p:nvPr>
        </p:nvSpPr>
        <p:spPr>
          <a:xfrm>
            <a:off x="618400" y="239575"/>
            <a:ext cx="4579200" cy="8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(NEW)</a:t>
            </a:r>
            <a:endParaRPr/>
          </a:p>
        </p:txBody>
      </p:sp>
      <p:sp>
        <p:nvSpPr>
          <p:cNvPr id="733" name="Google Shape;733;p44"/>
          <p:cNvSpPr/>
          <p:nvPr/>
        </p:nvSpPr>
        <p:spPr>
          <a:xfrm>
            <a:off x="6874300" y="3173700"/>
            <a:ext cx="348600" cy="3435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734" name="Google Shape;734;p44"/>
          <p:cNvSpPr txBox="1"/>
          <p:nvPr>
            <p:ph idx="4294967295" type="subTitle"/>
          </p:nvPr>
        </p:nvSpPr>
        <p:spPr>
          <a:xfrm>
            <a:off x="8300075" y="0"/>
            <a:ext cx="8439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800"/>
              <a:t>9</a:t>
            </a:r>
            <a:endParaRPr sz="4800"/>
          </a:p>
        </p:txBody>
      </p:sp>
      <p:pic>
        <p:nvPicPr>
          <p:cNvPr id="735" name="Google Shape;7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49" y="1755250"/>
            <a:ext cx="3269101" cy="212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on Festival by Slidesgo">
  <a:themeElements>
    <a:clrScheme name="Simple Light">
      <a:dk1>
        <a:srgbClr val="D4D8FF"/>
      </a:dk1>
      <a:lt1>
        <a:srgbClr val="F6F7FF"/>
      </a:lt1>
      <a:dk2>
        <a:srgbClr val="150256"/>
      </a:dk2>
      <a:lt2>
        <a:srgbClr val="00ADD2"/>
      </a:lt2>
      <a:accent1>
        <a:srgbClr val="5C65CF"/>
      </a:accent1>
      <a:accent2>
        <a:srgbClr val="2936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6F7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